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diagrams/layout9.xml" ContentType="application/vnd.openxmlformats-officedocument.drawingml.diagram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diagrams/colors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theme/theme10.xml" ContentType="application/vnd.openxmlformats-officedocument.theme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diagrams/drawing3.xml" ContentType="application/vnd.ms-office.drawingml.diagramDrawing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slideMasters/slideMaster5.xml" ContentType="application/vnd.openxmlformats-officedocument.presentationml.slideMaster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theme/theme11.xml" ContentType="application/vnd.openxmlformats-officedocument.theme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theme/theme12.xml" ContentType="application/vnd.openxmlformats-officedocument.them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5.xml" ContentType="application/vnd.ms-office.drawingml.diagramDrawing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diagrams/data9.xml" ContentType="application/vnd.openxmlformats-officedocument.drawingml.diagramData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diagrams/layout4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diagrams/drawing2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8" r:id="rId3"/>
    <p:sldMasterId id="2147483684" r:id="rId4"/>
    <p:sldMasterId id="2147483690" r:id="rId5"/>
    <p:sldMasterId id="2147483696" r:id="rId6"/>
    <p:sldMasterId id="2147483702" r:id="rId7"/>
    <p:sldMasterId id="2147483708" r:id="rId8"/>
    <p:sldMasterId id="2147483714" r:id="rId9"/>
    <p:sldMasterId id="2147483720" r:id="rId10"/>
    <p:sldMasterId id="2147483726" r:id="rId11"/>
  </p:sldMasterIdLst>
  <p:notesMasterIdLst>
    <p:notesMasterId r:id="rId58"/>
  </p:notesMasterIdLst>
  <p:sldIdLst>
    <p:sldId id="318" r:id="rId12"/>
    <p:sldId id="257" r:id="rId13"/>
    <p:sldId id="278" r:id="rId14"/>
    <p:sldId id="279" r:id="rId15"/>
    <p:sldId id="260" r:id="rId16"/>
    <p:sldId id="322" r:id="rId17"/>
    <p:sldId id="272" r:id="rId18"/>
    <p:sldId id="281" r:id="rId19"/>
    <p:sldId id="283" r:id="rId20"/>
    <p:sldId id="280" r:id="rId21"/>
    <p:sldId id="297" r:id="rId22"/>
    <p:sldId id="274" r:id="rId23"/>
    <p:sldId id="271" r:id="rId24"/>
    <p:sldId id="286" r:id="rId25"/>
    <p:sldId id="287" r:id="rId26"/>
    <p:sldId id="298" r:id="rId27"/>
    <p:sldId id="299" r:id="rId28"/>
    <p:sldId id="300" r:id="rId29"/>
    <p:sldId id="301" r:id="rId30"/>
    <p:sldId id="302" r:id="rId31"/>
    <p:sldId id="303" r:id="rId32"/>
    <p:sldId id="277" r:id="rId33"/>
    <p:sldId id="289" r:id="rId34"/>
    <p:sldId id="290" r:id="rId35"/>
    <p:sldId id="292" r:id="rId36"/>
    <p:sldId id="304" r:id="rId37"/>
    <p:sldId id="275" r:id="rId38"/>
    <p:sldId id="296" r:id="rId39"/>
    <p:sldId id="293" r:id="rId40"/>
    <p:sldId id="294" r:id="rId41"/>
    <p:sldId id="295" r:id="rId42"/>
    <p:sldId id="306" r:id="rId43"/>
    <p:sldId id="320" r:id="rId44"/>
    <p:sldId id="308" r:id="rId45"/>
    <p:sldId id="309" r:id="rId46"/>
    <p:sldId id="310" r:id="rId47"/>
    <p:sldId id="311" r:id="rId48"/>
    <p:sldId id="313" r:id="rId49"/>
    <p:sldId id="314" r:id="rId50"/>
    <p:sldId id="312" r:id="rId51"/>
    <p:sldId id="315" r:id="rId52"/>
    <p:sldId id="316" r:id="rId53"/>
    <p:sldId id="317" r:id="rId54"/>
    <p:sldId id="321" r:id="rId55"/>
    <p:sldId id="319" r:id="rId56"/>
    <p:sldId id="266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9B58"/>
    <a:srgbClr val="A3E26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91" autoAdjust="0"/>
  </p:normalViewPr>
  <p:slideViewPr>
    <p:cSldViewPr>
      <p:cViewPr>
        <p:scale>
          <a:sx n="70" d="100"/>
          <a:sy n="70" d="100"/>
        </p:scale>
        <p:origin x="-115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61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presProps" Target="presProps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gif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gif"/><Relationship Id="rId2" Type="http://schemas.openxmlformats.org/officeDocument/2006/relationships/image" Target="../media/image25.jpeg"/><Relationship Id="rId1" Type="http://schemas.openxmlformats.org/officeDocument/2006/relationships/image" Target="../media/image24.jpeg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png"/><Relationship Id="rId9" Type="http://schemas.openxmlformats.org/officeDocument/2006/relationships/image" Target="../media/image32.jpeg"/><Relationship Id="rId14" Type="http://schemas.openxmlformats.org/officeDocument/2006/relationships/image" Target="../media/image37.jpe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gif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gif"/><Relationship Id="rId2" Type="http://schemas.openxmlformats.org/officeDocument/2006/relationships/image" Target="../media/image25.jpeg"/><Relationship Id="rId1" Type="http://schemas.openxmlformats.org/officeDocument/2006/relationships/image" Target="../media/image24.jpeg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png"/><Relationship Id="rId9" Type="http://schemas.openxmlformats.org/officeDocument/2006/relationships/image" Target="../media/image32.jpeg"/><Relationship Id="rId14" Type="http://schemas.openxmlformats.org/officeDocument/2006/relationships/image" Target="../media/image3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16497C-B1FC-4CD3-9BED-EE6C4DCE819D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1FBB6B-A6D2-45D0-B816-3C5257AAA714}">
      <dgm:prSet phldrT="[Text]"/>
      <dgm:spPr>
        <a:solidFill>
          <a:srgbClr val="00B050"/>
        </a:solidFill>
      </dgm:spPr>
      <dgm:t>
        <a:bodyPr/>
        <a:lstStyle/>
        <a:p>
          <a:r>
            <a:rPr lang="en-US" b="1" dirty="0" err="1" smtClean="0">
              <a:solidFill>
                <a:srgbClr val="92D050"/>
              </a:solidFill>
            </a:rPr>
            <a:t>kesehatan</a:t>
          </a:r>
          <a:endParaRPr lang="en-US" b="1" dirty="0">
            <a:solidFill>
              <a:srgbClr val="92D050"/>
            </a:solidFill>
          </a:endParaRPr>
        </a:p>
      </dgm:t>
    </dgm:pt>
    <dgm:pt modelId="{DF259497-ADA0-4994-9A8F-2AE2DFC970AF}" type="parTrans" cxnId="{11FAB860-E984-4DDD-8E7A-845BD0B9817B}">
      <dgm:prSet/>
      <dgm:spPr/>
      <dgm:t>
        <a:bodyPr/>
        <a:lstStyle/>
        <a:p>
          <a:endParaRPr lang="en-US"/>
        </a:p>
      </dgm:t>
    </dgm:pt>
    <dgm:pt modelId="{44ED5599-BF9C-4254-8500-0A0AAA4DC447}" type="sibTrans" cxnId="{11FAB860-E984-4DDD-8E7A-845BD0B9817B}">
      <dgm:prSet/>
      <dgm:spPr/>
      <dgm:t>
        <a:bodyPr/>
        <a:lstStyle/>
        <a:p>
          <a:endParaRPr lang="en-US"/>
        </a:p>
      </dgm:t>
    </dgm:pt>
    <dgm:pt modelId="{6A2FDD67-86CE-496B-9C77-300354A2CA50}">
      <dgm:prSet phldrT="[Text]"/>
      <dgm:spPr>
        <a:solidFill>
          <a:srgbClr val="FF0000"/>
        </a:solidFill>
      </dgm:spPr>
      <dgm:t>
        <a:bodyPr/>
        <a:lstStyle/>
        <a:p>
          <a:r>
            <a:rPr lang="en-US" b="1" dirty="0" err="1" smtClean="0">
              <a:solidFill>
                <a:sysClr val="windowText" lastClr="000000"/>
              </a:solidFill>
            </a:rPr>
            <a:t>keselamatan</a:t>
          </a:r>
          <a:endParaRPr lang="en-US" b="1" dirty="0">
            <a:solidFill>
              <a:sysClr val="windowText" lastClr="000000"/>
            </a:solidFill>
          </a:endParaRPr>
        </a:p>
      </dgm:t>
    </dgm:pt>
    <dgm:pt modelId="{D2CBB69B-F521-46ED-89AA-52FAD9491830}" type="parTrans" cxnId="{7536ED0A-9587-4DD5-8CBB-32962D76E5D0}">
      <dgm:prSet/>
      <dgm:spPr/>
      <dgm:t>
        <a:bodyPr/>
        <a:lstStyle/>
        <a:p>
          <a:endParaRPr lang="en-US"/>
        </a:p>
      </dgm:t>
    </dgm:pt>
    <dgm:pt modelId="{2603823E-0CD0-479D-B8C0-6CDFF2915ECE}" type="sibTrans" cxnId="{7536ED0A-9587-4DD5-8CBB-32962D76E5D0}">
      <dgm:prSet/>
      <dgm:spPr/>
      <dgm:t>
        <a:bodyPr/>
        <a:lstStyle/>
        <a:p>
          <a:endParaRPr lang="en-US"/>
        </a:p>
      </dgm:t>
    </dgm:pt>
    <dgm:pt modelId="{ED6A9B3D-99DD-40DF-B242-2215FD961421}">
      <dgm:prSet phldrT="[Text]"/>
      <dgm:spPr/>
      <dgm:t>
        <a:bodyPr/>
        <a:lstStyle/>
        <a:p>
          <a:r>
            <a:rPr lang="en-US" dirty="0" smtClean="0"/>
            <a:t>K3L</a:t>
          </a:r>
          <a:endParaRPr lang="en-US" dirty="0"/>
        </a:p>
      </dgm:t>
    </dgm:pt>
    <dgm:pt modelId="{13E8FE41-280E-474E-8EF9-DA061D97B155}" type="parTrans" cxnId="{BFB3329F-5824-48F9-A50F-D6F890538EEB}">
      <dgm:prSet/>
      <dgm:spPr/>
      <dgm:t>
        <a:bodyPr/>
        <a:lstStyle/>
        <a:p>
          <a:endParaRPr lang="en-US"/>
        </a:p>
      </dgm:t>
    </dgm:pt>
    <dgm:pt modelId="{E2512703-01F4-4984-BA6B-37288FE205AC}" type="sibTrans" cxnId="{BFB3329F-5824-48F9-A50F-D6F890538EEB}">
      <dgm:prSet/>
      <dgm:spPr/>
      <dgm:t>
        <a:bodyPr/>
        <a:lstStyle/>
        <a:p>
          <a:endParaRPr lang="en-US"/>
        </a:p>
      </dgm:t>
    </dgm:pt>
    <dgm:pt modelId="{AE606D6B-61DE-4282-A54F-1F86EA4E30B2}">
      <dgm:prSet phldrT="[Text]"/>
      <dgm:spPr>
        <a:solidFill>
          <a:srgbClr val="0070C0"/>
        </a:solidFill>
      </dgm:spPr>
      <dgm:t>
        <a:bodyPr/>
        <a:lstStyle/>
        <a:p>
          <a:r>
            <a:rPr lang="en-US" smtClean="0">
              <a:solidFill>
                <a:schemeClr val="tx1"/>
              </a:solidFill>
            </a:rPr>
            <a:t>Keamanan</a:t>
          </a:r>
          <a:endParaRPr lang="en-US" dirty="0">
            <a:solidFill>
              <a:schemeClr val="tx1"/>
            </a:solidFill>
          </a:endParaRPr>
        </a:p>
      </dgm:t>
    </dgm:pt>
    <dgm:pt modelId="{DC547074-1DFE-4DF3-8048-585EFB0BD110}" type="sibTrans" cxnId="{071478A9-35EA-4DD3-9AA1-CB6C16CCC45C}">
      <dgm:prSet/>
      <dgm:spPr/>
      <dgm:t>
        <a:bodyPr/>
        <a:lstStyle/>
        <a:p>
          <a:endParaRPr lang="en-US"/>
        </a:p>
      </dgm:t>
    </dgm:pt>
    <dgm:pt modelId="{798A0C3E-98D8-415F-8B01-B7EBAFE7896B}" type="parTrans" cxnId="{071478A9-35EA-4DD3-9AA1-CB6C16CCC45C}">
      <dgm:prSet/>
      <dgm:spPr/>
      <dgm:t>
        <a:bodyPr/>
        <a:lstStyle/>
        <a:p>
          <a:endParaRPr lang="en-US"/>
        </a:p>
      </dgm:t>
    </dgm:pt>
    <dgm:pt modelId="{01AED9F1-8B24-4524-9F2E-524890CD2FB9}" type="pres">
      <dgm:prSet presAssocID="{0416497C-B1FC-4CD3-9BED-EE6C4DCE819D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0ADC52-64B9-443E-B844-32AC2B527B55}" type="pres">
      <dgm:prSet presAssocID="{0416497C-B1FC-4CD3-9BED-EE6C4DCE819D}" presName="ellipse" presStyleLbl="trBgShp" presStyleIdx="0" presStyleCnt="1"/>
      <dgm:spPr>
        <a:solidFill>
          <a:schemeClr val="tx1">
            <a:lumMod val="75000"/>
            <a:lumOff val="25000"/>
            <a:alpha val="40000"/>
          </a:schemeClr>
        </a:solidFill>
      </dgm:spPr>
    </dgm:pt>
    <dgm:pt modelId="{C34A864A-9E1C-4903-A58A-3870CFA3FC1C}" type="pres">
      <dgm:prSet presAssocID="{0416497C-B1FC-4CD3-9BED-EE6C4DCE819D}" presName="arrow1" presStyleLbl="fgShp" presStyleIdx="0" presStyleCnt="1"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D8F21785-1E67-4518-B9A0-F5B76963D962}" type="pres">
      <dgm:prSet presAssocID="{0416497C-B1FC-4CD3-9BED-EE6C4DCE819D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05DED-250F-41C5-8DEC-DFDA92B55FF9}" type="pres">
      <dgm:prSet presAssocID="{6A2FDD67-86CE-496B-9C77-300354A2CA50}" presName="item1" presStyleLbl="node1" presStyleIdx="0" presStyleCnt="3" custLinFactNeighborX="-3135" custLinFactNeighborY="2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2BD7FC-5DFB-4DA1-BEA6-03D66DAA4E08}" type="pres">
      <dgm:prSet presAssocID="{AE606D6B-61DE-4282-A54F-1F86EA4E30B2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9C2AA-94D7-4EC1-A187-48641D79391D}" type="pres">
      <dgm:prSet presAssocID="{ED6A9B3D-99DD-40DF-B242-2215FD961421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CB1486-27A9-495D-968E-35F4923C8E4A}" type="pres">
      <dgm:prSet presAssocID="{0416497C-B1FC-4CD3-9BED-EE6C4DCE819D}" presName="funnel" presStyleLbl="trAlignAcc1" presStyleIdx="0" presStyleCnt="1" custLinFactNeighborX="-538" custLinFactNeighborY="225"/>
      <dgm:spPr>
        <a:solidFill>
          <a:schemeClr val="tx1">
            <a:lumMod val="75000"/>
            <a:lumOff val="25000"/>
            <a:alpha val="40000"/>
          </a:schemeClr>
        </a:solidFill>
      </dgm:spPr>
    </dgm:pt>
  </dgm:ptLst>
  <dgm:cxnLst>
    <dgm:cxn modelId="{071478A9-35EA-4DD3-9AA1-CB6C16CCC45C}" srcId="{0416497C-B1FC-4CD3-9BED-EE6C4DCE819D}" destId="{AE606D6B-61DE-4282-A54F-1F86EA4E30B2}" srcOrd="2" destOrd="0" parTransId="{798A0C3E-98D8-415F-8B01-B7EBAFE7896B}" sibTransId="{DC547074-1DFE-4DF3-8048-585EFB0BD110}"/>
    <dgm:cxn modelId="{95B7B771-5AF3-4F9E-90EB-CF3319B67F3E}" type="presOf" srcId="{6A2FDD67-86CE-496B-9C77-300354A2CA50}" destId="{A92BD7FC-5DFB-4DA1-BEA6-03D66DAA4E08}" srcOrd="0" destOrd="0" presId="urn:microsoft.com/office/officeart/2005/8/layout/funnel1"/>
    <dgm:cxn modelId="{4CAF1A78-185D-420F-A2B2-64A977294980}" type="presOf" srcId="{AE606D6B-61DE-4282-A54F-1F86EA4E30B2}" destId="{D9A05DED-250F-41C5-8DEC-DFDA92B55FF9}" srcOrd="0" destOrd="0" presId="urn:microsoft.com/office/officeart/2005/8/layout/funnel1"/>
    <dgm:cxn modelId="{C2C406BC-9CD6-4624-907F-75A72D0A6340}" type="presOf" srcId="{E01FBB6B-A6D2-45D0-B816-3C5257AAA714}" destId="{BE59C2AA-94D7-4EC1-A187-48641D79391D}" srcOrd="0" destOrd="0" presId="urn:microsoft.com/office/officeart/2005/8/layout/funnel1"/>
    <dgm:cxn modelId="{371A0221-3826-437F-9CD4-E1BE61774A3A}" type="presOf" srcId="{ED6A9B3D-99DD-40DF-B242-2215FD961421}" destId="{D8F21785-1E67-4518-B9A0-F5B76963D962}" srcOrd="0" destOrd="0" presId="urn:microsoft.com/office/officeart/2005/8/layout/funnel1"/>
    <dgm:cxn modelId="{BFB3329F-5824-48F9-A50F-D6F890538EEB}" srcId="{0416497C-B1FC-4CD3-9BED-EE6C4DCE819D}" destId="{ED6A9B3D-99DD-40DF-B242-2215FD961421}" srcOrd="3" destOrd="0" parTransId="{13E8FE41-280E-474E-8EF9-DA061D97B155}" sibTransId="{E2512703-01F4-4984-BA6B-37288FE205AC}"/>
    <dgm:cxn modelId="{7536ED0A-9587-4DD5-8CBB-32962D76E5D0}" srcId="{0416497C-B1FC-4CD3-9BED-EE6C4DCE819D}" destId="{6A2FDD67-86CE-496B-9C77-300354A2CA50}" srcOrd="1" destOrd="0" parTransId="{D2CBB69B-F521-46ED-89AA-52FAD9491830}" sibTransId="{2603823E-0CD0-479D-B8C0-6CDFF2915ECE}"/>
    <dgm:cxn modelId="{69869A32-1F46-47A1-B3AB-A6B57C60E965}" type="presOf" srcId="{0416497C-B1FC-4CD3-9BED-EE6C4DCE819D}" destId="{01AED9F1-8B24-4524-9F2E-524890CD2FB9}" srcOrd="0" destOrd="0" presId="urn:microsoft.com/office/officeart/2005/8/layout/funnel1"/>
    <dgm:cxn modelId="{11FAB860-E984-4DDD-8E7A-845BD0B9817B}" srcId="{0416497C-B1FC-4CD3-9BED-EE6C4DCE819D}" destId="{E01FBB6B-A6D2-45D0-B816-3C5257AAA714}" srcOrd="0" destOrd="0" parTransId="{DF259497-ADA0-4994-9A8F-2AE2DFC970AF}" sibTransId="{44ED5599-BF9C-4254-8500-0A0AAA4DC447}"/>
    <dgm:cxn modelId="{D4DBF12C-1F94-422D-93CA-8F851A171EA0}" type="presParOf" srcId="{01AED9F1-8B24-4524-9F2E-524890CD2FB9}" destId="{1D0ADC52-64B9-443E-B844-32AC2B527B55}" srcOrd="0" destOrd="0" presId="urn:microsoft.com/office/officeart/2005/8/layout/funnel1"/>
    <dgm:cxn modelId="{FE314A13-980E-40EB-ABA6-659F29FC20BD}" type="presParOf" srcId="{01AED9F1-8B24-4524-9F2E-524890CD2FB9}" destId="{C34A864A-9E1C-4903-A58A-3870CFA3FC1C}" srcOrd="1" destOrd="0" presId="urn:microsoft.com/office/officeart/2005/8/layout/funnel1"/>
    <dgm:cxn modelId="{BD116215-322C-4DA4-AF65-21CDEB38B0F2}" type="presParOf" srcId="{01AED9F1-8B24-4524-9F2E-524890CD2FB9}" destId="{D8F21785-1E67-4518-B9A0-F5B76963D962}" srcOrd="2" destOrd="0" presId="urn:microsoft.com/office/officeart/2005/8/layout/funnel1"/>
    <dgm:cxn modelId="{57F18F02-7373-4A57-8E2E-B2EC8A0599BC}" type="presParOf" srcId="{01AED9F1-8B24-4524-9F2E-524890CD2FB9}" destId="{D9A05DED-250F-41C5-8DEC-DFDA92B55FF9}" srcOrd="3" destOrd="0" presId="urn:microsoft.com/office/officeart/2005/8/layout/funnel1"/>
    <dgm:cxn modelId="{C000D087-1E8C-47FC-B04F-5251E4647BBC}" type="presParOf" srcId="{01AED9F1-8B24-4524-9F2E-524890CD2FB9}" destId="{A92BD7FC-5DFB-4DA1-BEA6-03D66DAA4E08}" srcOrd="4" destOrd="0" presId="urn:microsoft.com/office/officeart/2005/8/layout/funnel1"/>
    <dgm:cxn modelId="{2E2FB6B6-697D-45A5-8564-8E04075B8A31}" type="presParOf" srcId="{01AED9F1-8B24-4524-9F2E-524890CD2FB9}" destId="{BE59C2AA-94D7-4EC1-A187-48641D79391D}" srcOrd="5" destOrd="0" presId="urn:microsoft.com/office/officeart/2005/8/layout/funnel1"/>
    <dgm:cxn modelId="{1B819A20-3936-4FB3-8E51-97323B84220A}" type="presParOf" srcId="{01AED9F1-8B24-4524-9F2E-524890CD2FB9}" destId="{BFCB1486-27A9-495D-968E-35F4923C8E4A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634EEF-87FD-4F58-B409-4B0ED59BC1FB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3B6232-A30A-4347-A6C7-A08863F1C68C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err="1" smtClean="0"/>
            <a:t>Manusia</a:t>
          </a:r>
          <a:endParaRPr lang="en-US" dirty="0"/>
        </a:p>
      </dgm:t>
    </dgm:pt>
    <dgm:pt modelId="{A66361E0-6F52-4C30-8E1B-704553D3CFB9}" type="parTrans" cxnId="{8E985A00-8F0D-476E-BF72-9AEB63802D22}">
      <dgm:prSet/>
      <dgm:spPr/>
      <dgm:t>
        <a:bodyPr/>
        <a:lstStyle/>
        <a:p>
          <a:endParaRPr lang="en-US"/>
        </a:p>
      </dgm:t>
    </dgm:pt>
    <dgm:pt modelId="{29A2452E-D28D-4526-8D9D-EAF9696F2220}" type="sibTrans" cxnId="{8E985A00-8F0D-476E-BF72-9AEB63802D22}">
      <dgm:prSet/>
      <dgm:spPr/>
      <dgm:t>
        <a:bodyPr/>
        <a:lstStyle/>
        <a:p>
          <a:endParaRPr lang="en-US"/>
        </a:p>
      </dgm:t>
    </dgm:pt>
    <dgm:pt modelId="{0F0E4E1D-D574-492F-B6DC-084FEAAB140D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err="1" smtClean="0"/>
            <a:t>Alat</a:t>
          </a:r>
          <a:r>
            <a:rPr lang="en-US" dirty="0" smtClean="0"/>
            <a:t> </a:t>
          </a:r>
          <a:r>
            <a:rPr lang="en-US" dirty="0" err="1" smtClean="0"/>
            <a:t>Kerja</a:t>
          </a:r>
          <a:endParaRPr lang="en-US" dirty="0"/>
        </a:p>
      </dgm:t>
    </dgm:pt>
    <dgm:pt modelId="{80D2D4D0-C0C0-41D8-A6FC-503682052125}" type="parTrans" cxnId="{126A5AD8-753B-4BCF-B31A-5818B350E1CF}">
      <dgm:prSet/>
      <dgm:spPr/>
      <dgm:t>
        <a:bodyPr/>
        <a:lstStyle/>
        <a:p>
          <a:endParaRPr lang="en-US"/>
        </a:p>
      </dgm:t>
    </dgm:pt>
    <dgm:pt modelId="{CD29E1C3-958B-4D08-9265-CA2D50375D25}" type="sibTrans" cxnId="{126A5AD8-753B-4BCF-B31A-5818B350E1CF}">
      <dgm:prSet/>
      <dgm:spPr/>
      <dgm:t>
        <a:bodyPr/>
        <a:lstStyle/>
        <a:p>
          <a:endParaRPr lang="en-US"/>
        </a:p>
      </dgm:t>
    </dgm:pt>
    <dgm:pt modelId="{9056F5DE-94AE-448C-8B6C-2FFD8C4B9249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err="1" smtClean="0"/>
            <a:t>Lingkungan</a:t>
          </a:r>
          <a:endParaRPr lang="en-US" dirty="0"/>
        </a:p>
      </dgm:t>
    </dgm:pt>
    <dgm:pt modelId="{EE3DB105-34C7-4C5E-9050-4B995F2A1CE4}" type="parTrans" cxnId="{E2885AD5-556E-448D-B9B1-F1A590D6C55C}">
      <dgm:prSet/>
      <dgm:spPr/>
      <dgm:t>
        <a:bodyPr/>
        <a:lstStyle/>
        <a:p>
          <a:endParaRPr lang="en-US"/>
        </a:p>
      </dgm:t>
    </dgm:pt>
    <dgm:pt modelId="{35DFD4C1-4D31-4219-80ED-F376018548BE}" type="sibTrans" cxnId="{E2885AD5-556E-448D-B9B1-F1A590D6C55C}">
      <dgm:prSet/>
      <dgm:spPr/>
      <dgm:t>
        <a:bodyPr/>
        <a:lstStyle/>
        <a:p>
          <a:endParaRPr lang="en-US"/>
        </a:p>
      </dgm:t>
    </dgm:pt>
    <dgm:pt modelId="{A8C23B36-6CAE-48AC-A86C-32BABAB1604D}" type="pres">
      <dgm:prSet presAssocID="{CF634EEF-87FD-4F58-B409-4B0ED59BC1F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74411C-CD83-4D26-83CC-ED24CF799248}" type="pres">
      <dgm:prSet presAssocID="{7B3B6232-A30A-4347-A6C7-A08863F1C68C}" presName="composite" presStyleCnt="0"/>
      <dgm:spPr/>
    </dgm:pt>
    <dgm:pt modelId="{D1E0C68D-3B2A-4B1E-80AF-9D6914A6C8C3}" type="pres">
      <dgm:prSet presAssocID="{7B3B6232-A30A-4347-A6C7-A08863F1C68C}" presName="rect1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</dgm:pt>
    <dgm:pt modelId="{23CB5DE7-05DC-48C1-A4E0-185C0C35DFF2}" type="pres">
      <dgm:prSet presAssocID="{7B3B6232-A30A-4347-A6C7-A08863F1C68C}" presName="wedgeRectCallout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C021DC-84F3-4705-9144-5F08FB99AFAA}" type="pres">
      <dgm:prSet presAssocID="{29A2452E-D28D-4526-8D9D-EAF9696F2220}" presName="sibTrans" presStyleCnt="0"/>
      <dgm:spPr/>
    </dgm:pt>
    <dgm:pt modelId="{11A593EE-EAB0-4077-9209-FACCC336E6E1}" type="pres">
      <dgm:prSet presAssocID="{0F0E4E1D-D574-492F-B6DC-084FEAAB140D}" presName="composite" presStyleCnt="0"/>
      <dgm:spPr/>
    </dgm:pt>
    <dgm:pt modelId="{D2538FB3-B188-4B68-B3BA-DEB95B07F59E}" type="pres">
      <dgm:prSet presAssocID="{0F0E4E1D-D574-492F-B6DC-084FEAAB140D}" presName="rect1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8000" b="-18000"/>
          </a:stretch>
        </a:blipFill>
      </dgm:spPr>
    </dgm:pt>
    <dgm:pt modelId="{94436E39-313A-4238-9357-F033400422EA}" type="pres">
      <dgm:prSet presAssocID="{0F0E4E1D-D574-492F-B6DC-084FEAAB140D}" presName="wedgeRectCallout1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AAC958-737F-4474-8026-41BD9D16A627}" type="pres">
      <dgm:prSet presAssocID="{CD29E1C3-958B-4D08-9265-CA2D50375D25}" presName="sibTrans" presStyleCnt="0"/>
      <dgm:spPr/>
    </dgm:pt>
    <dgm:pt modelId="{5217C683-23DC-4F31-B3D6-1F0A37D72934}" type="pres">
      <dgm:prSet presAssocID="{9056F5DE-94AE-448C-8B6C-2FFD8C4B9249}" presName="composite" presStyleCnt="0"/>
      <dgm:spPr/>
    </dgm:pt>
    <dgm:pt modelId="{F6BC491F-EB57-400B-BE80-6D77FF73FCD8}" type="pres">
      <dgm:prSet presAssocID="{9056F5DE-94AE-448C-8B6C-2FFD8C4B9249}" presName="rect1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C5E2CB86-A35F-4941-BF03-4F4A93DA8F7F}" type="pres">
      <dgm:prSet presAssocID="{9056F5DE-94AE-448C-8B6C-2FFD8C4B9249}" presName="wedgeRectCallout1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965E0-30F3-49D6-BAB4-E003EDB5E5A5}" type="presOf" srcId="{7B3B6232-A30A-4347-A6C7-A08863F1C68C}" destId="{23CB5DE7-05DC-48C1-A4E0-185C0C35DFF2}" srcOrd="0" destOrd="0" presId="urn:microsoft.com/office/officeart/2008/layout/BendingPictureCaptionList"/>
    <dgm:cxn modelId="{0AB3F034-2578-413F-A263-A9A01053BCB7}" type="presOf" srcId="{0F0E4E1D-D574-492F-B6DC-084FEAAB140D}" destId="{94436E39-313A-4238-9357-F033400422EA}" srcOrd="0" destOrd="0" presId="urn:microsoft.com/office/officeart/2008/layout/BendingPictureCaptionList"/>
    <dgm:cxn modelId="{28ADE375-7CFA-43E6-A18D-B9F32ADD2E43}" type="presOf" srcId="{9056F5DE-94AE-448C-8B6C-2FFD8C4B9249}" destId="{C5E2CB86-A35F-4941-BF03-4F4A93DA8F7F}" srcOrd="0" destOrd="0" presId="urn:microsoft.com/office/officeart/2008/layout/BendingPictureCaptionList"/>
    <dgm:cxn modelId="{00EB2905-38D6-44D2-A7DB-C8684B826753}" type="presOf" srcId="{CF634EEF-87FD-4F58-B409-4B0ED59BC1FB}" destId="{A8C23B36-6CAE-48AC-A86C-32BABAB1604D}" srcOrd="0" destOrd="0" presId="urn:microsoft.com/office/officeart/2008/layout/BendingPictureCaptionList"/>
    <dgm:cxn modelId="{E2885AD5-556E-448D-B9B1-F1A590D6C55C}" srcId="{CF634EEF-87FD-4F58-B409-4B0ED59BC1FB}" destId="{9056F5DE-94AE-448C-8B6C-2FFD8C4B9249}" srcOrd="2" destOrd="0" parTransId="{EE3DB105-34C7-4C5E-9050-4B995F2A1CE4}" sibTransId="{35DFD4C1-4D31-4219-80ED-F376018548BE}"/>
    <dgm:cxn modelId="{126A5AD8-753B-4BCF-B31A-5818B350E1CF}" srcId="{CF634EEF-87FD-4F58-B409-4B0ED59BC1FB}" destId="{0F0E4E1D-D574-492F-B6DC-084FEAAB140D}" srcOrd="1" destOrd="0" parTransId="{80D2D4D0-C0C0-41D8-A6FC-503682052125}" sibTransId="{CD29E1C3-958B-4D08-9265-CA2D50375D25}"/>
    <dgm:cxn modelId="{8E985A00-8F0D-476E-BF72-9AEB63802D22}" srcId="{CF634EEF-87FD-4F58-B409-4B0ED59BC1FB}" destId="{7B3B6232-A30A-4347-A6C7-A08863F1C68C}" srcOrd="0" destOrd="0" parTransId="{A66361E0-6F52-4C30-8E1B-704553D3CFB9}" sibTransId="{29A2452E-D28D-4526-8D9D-EAF9696F2220}"/>
    <dgm:cxn modelId="{014E8683-5BF9-4372-9501-42A36EBAEB2C}" type="presParOf" srcId="{A8C23B36-6CAE-48AC-A86C-32BABAB1604D}" destId="{1774411C-CD83-4D26-83CC-ED24CF799248}" srcOrd="0" destOrd="0" presId="urn:microsoft.com/office/officeart/2008/layout/BendingPictureCaptionList"/>
    <dgm:cxn modelId="{99B6CF03-C352-4700-B683-6FD8995ACFC4}" type="presParOf" srcId="{1774411C-CD83-4D26-83CC-ED24CF799248}" destId="{D1E0C68D-3B2A-4B1E-80AF-9D6914A6C8C3}" srcOrd="0" destOrd="0" presId="urn:microsoft.com/office/officeart/2008/layout/BendingPictureCaptionList"/>
    <dgm:cxn modelId="{180822E3-E0E3-430A-9F90-0E9D996FEA02}" type="presParOf" srcId="{1774411C-CD83-4D26-83CC-ED24CF799248}" destId="{23CB5DE7-05DC-48C1-A4E0-185C0C35DFF2}" srcOrd="1" destOrd="0" presId="urn:microsoft.com/office/officeart/2008/layout/BendingPictureCaptionList"/>
    <dgm:cxn modelId="{9ED7E272-A808-49DC-8D0E-B481312B8D82}" type="presParOf" srcId="{A8C23B36-6CAE-48AC-A86C-32BABAB1604D}" destId="{7DC021DC-84F3-4705-9144-5F08FB99AFAA}" srcOrd="1" destOrd="0" presId="urn:microsoft.com/office/officeart/2008/layout/BendingPictureCaptionList"/>
    <dgm:cxn modelId="{EFAC47EF-EF8D-4C33-A553-24AA1093FE26}" type="presParOf" srcId="{A8C23B36-6CAE-48AC-A86C-32BABAB1604D}" destId="{11A593EE-EAB0-4077-9209-FACCC336E6E1}" srcOrd="2" destOrd="0" presId="urn:microsoft.com/office/officeart/2008/layout/BendingPictureCaptionList"/>
    <dgm:cxn modelId="{A9C84471-6DAF-4D46-B03F-2773C8F39F54}" type="presParOf" srcId="{11A593EE-EAB0-4077-9209-FACCC336E6E1}" destId="{D2538FB3-B188-4B68-B3BA-DEB95B07F59E}" srcOrd="0" destOrd="0" presId="urn:microsoft.com/office/officeart/2008/layout/BendingPictureCaptionList"/>
    <dgm:cxn modelId="{CE03A809-1B1F-46F5-A403-79F6978A2E32}" type="presParOf" srcId="{11A593EE-EAB0-4077-9209-FACCC336E6E1}" destId="{94436E39-313A-4238-9357-F033400422EA}" srcOrd="1" destOrd="0" presId="urn:microsoft.com/office/officeart/2008/layout/BendingPictureCaptionList"/>
    <dgm:cxn modelId="{5084C561-290F-44B6-B8B8-E00223CD5BE2}" type="presParOf" srcId="{A8C23B36-6CAE-48AC-A86C-32BABAB1604D}" destId="{22AAC958-737F-4474-8026-41BD9D16A627}" srcOrd="3" destOrd="0" presId="urn:microsoft.com/office/officeart/2008/layout/BendingPictureCaptionList"/>
    <dgm:cxn modelId="{439FD116-DD1C-4310-935A-758E818A2736}" type="presParOf" srcId="{A8C23B36-6CAE-48AC-A86C-32BABAB1604D}" destId="{5217C683-23DC-4F31-B3D6-1F0A37D72934}" srcOrd="4" destOrd="0" presId="urn:microsoft.com/office/officeart/2008/layout/BendingPictureCaptionList"/>
    <dgm:cxn modelId="{7B97CA19-4ADC-40A8-8B73-110017D76422}" type="presParOf" srcId="{5217C683-23DC-4F31-B3D6-1F0A37D72934}" destId="{F6BC491F-EB57-400B-BE80-6D77FF73FCD8}" srcOrd="0" destOrd="0" presId="urn:microsoft.com/office/officeart/2008/layout/BendingPictureCaptionList"/>
    <dgm:cxn modelId="{A74D59C1-360D-47AE-82D5-FD41C30C527D}" type="presParOf" srcId="{5217C683-23DC-4F31-B3D6-1F0A37D72934}" destId="{C5E2CB86-A35F-4941-BF03-4F4A93DA8F7F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CB43FC-8EB9-46F8-9E16-E224206C4A4D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761FC01E-5C5F-4F19-BD4A-AF490505F2DB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500" b="1" dirty="0" smtClean="0"/>
            <a:t>MENGAMANKAN</a:t>
          </a:r>
          <a:endParaRPr lang="en-US" sz="1500" b="1" dirty="0"/>
        </a:p>
      </dgm:t>
    </dgm:pt>
    <dgm:pt modelId="{928CF9E3-55AD-4CAB-B513-EAA2EF575337}" type="parTrans" cxnId="{8D222B65-4958-4C68-8070-C9750C31F618}">
      <dgm:prSet/>
      <dgm:spPr/>
      <dgm:t>
        <a:bodyPr/>
        <a:lstStyle/>
        <a:p>
          <a:endParaRPr lang="en-US" sz="1800" b="1"/>
        </a:p>
      </dgm:t>
    </dgm:pt>
    <dgm:pt modelId="{9A02B7BF-DC00-482A-BC63-C0FE12E6AE05}" type="sibTrans" cxnId="{8D222B65-4958-4C68-8070-C9750C31F618}">
      <dgm:prSet/>
      <dgm:spPr/>
      <dgm:t>
        <a:bodyPr/>
        <a:lstStyle/>
        <a:p>
          <a:endParaRPr lang="en-US" sz="1800" b="1"/>
        </a:p>
      </dgm:t>
    </dgm:pt>
    <dgm:pt modelId="{30D45CD5-B93F-4A38-A926-A162E9E29760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1800" b="1" dirty="0" smtClean="0"/>
            <a:t>MENINGKATKAN DAN MENJAMIN</a:t>
          </a:r>
          <a:endParaRPr lang="en-US" sz="1800" b="1" dirty="0"/>
        </a:p>
      </dgm:t>
    </dgm:pt>
    <dgm:pt modelId="{C9085134-063F-42A8-BF47-AFB04E4D1967}" type="parTrans" cxnId="{D796325B-40BC-4258-BB8C-EDDEAC6D19DD}">
      <dgm:prSet/>
      <dgm:spPr/>
      <dgm:t>
        <a:bodyPr/>
        <a:lstStyle/>
        <a:p>
          <a:endParaRPr lang="en-US" sz="1800" b="1"/>
        </a:p>
      </dgm:t>
    </dgm:pt>
    <dgm:pt modelId="{6981A58D-E4BE-496F-9B1C-8D1C539580DF}" type="sibTrans" cxnId="{D796325B-40BC-4258-BB8C-EDDEAC6D19DD}">
      <dgm:prSet/>
      <dgm:spPr/>
      <dgm:t>
        <a:bodyPr/>
        <a:lstStyle/>
        <a:p>
          <a:endParaRPr lang="en-US" sz="1800" b="1"/>
        </a:p>
      </dgm:t>
    </dgm:pt>
    <dgm:pt modelId="{C0DF7A88-D8D0-44EE-8DC0-B48387CACB8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800" b="1" dirty="0" smtClean="0"/>
            <a:t>MENCEGAH</a:t>
          </a:r>
          <a:endParaRPr lang="en-US" sz="1800" b="1" dirty="0"/>
        </a:p>
      </dgm:t>
    </dgm:pt>
    <dgm:pt modelId="{439EA65B-E9B3-4A2C-9ADD-C5CC880DEEE9}" type="parTrans" cxnId="{012FCFFD-CB34-461D-A69D-717852149037}">
      <dgm:prSet/>
      <dgm:spPr/>
      <dgm:t>
        <a:bodyPr/>
        <a:lstStyle/>
        <a:p>
          <a:endParaRPr lang="en-US" sz="1800" b="1"/>
        </a:p>
      </dgm:t>
    </dgm:pt>
    <dgm:pt modelId="{A46A0AC8-03E5-4059-B9F3-F5E2D6AE5BCF}" type="sibTrans" cxnId="{012FCFFD-CB34-461D-A69D-717852149037}">
      <dgm:prSet/>
      <dgm:spPr/>
      <dgm:t>
        <a:bodyPr/>
        <a:lstStyle/>
        <a:p>
          <a:endParaRPr lang="en-US" sz="1800" b="1"/>
        </a:p>
      </dgm:t>
    </dgm:pt>
    <dgm:pt modelId="{AF6110A4-CFB2-4C41-9FCC-B9C4AF50497A}" type="pres">
      <dgm:prSet presAssocID="{20CB43FC-8EB9-46F8-9E16-E224206C4A4D}" presName="compositeShape" presStyleCnt="0">
        <dgm:presLayoutVars>
          <dgm:chMax val="7"/>
          <dgm:dir/>
          <dgm:resizeHandles val="exact"/>
        </dgm:presLayoutVars>
      </dgm:prSet>
      <dgm:spPr/>
    </dgm:pt>
    <dgm:pt modelId="{E2957B09-1CFF-4ED0-8A65-BE509A663D86}" type="pres">
      <dgm:prSet presAssocID="{20CB43FC-8EB9-46F8-9E16-E224206C4A4D}" presName="wedge1" presStyleLbl="node1" presStyleIdx="0" presStyleCnt="3"/>
      <dgm:spPr/>
      <dgm:t>
        <a:bodyPr/>
        <a:lstStyle/>
        <a:p>
          <a:endParaRPr lang="en-US"/>
        </a:p>
      </dgm:t>
    </dgm:pt>
    <dgm:pt modelId="{3B8C4B6E-4612-4BB3-AE82-46598B945BB4}" type="pres">
      <dgm:prSet presAssocID="{20CB43FC-8EB9-46F8-9E16-E224206C4A4D}" presName="dummy1a" presStyleCnt="0"/>
      <dgm:spPr/>
    </dgm:pt>
    <dgm:pt modelId="{91E27998-15E4-48A2-B65D-95C29CC0702E}" type="pres">
      <dgm:prSet presAssocID="{20CB43FC-8EB9-46F8-9E16-E224206C4A4D}" presName="dummy1b" presStyleCnt="0"/>
      <dgm:spPr/>
    </dgm:pt>
    <dgm:pt modelId="{729BAFD4-E3BD-475D-AC8C-39C839BD5049}" type="pres">
      <dgm:prSet presAssocID="{20CB43FC-8EB9-46F8-9E16-E224206C4A4D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63DC8E-E073-4E69-966A-E7A4DEAE1791}" type="pres">
      <dgm:prSet presAssocID="{20CB43FC-8EB9-46F8-9E16-E224206C4A4D}" presName="wedge2" presStyleLbl="node1" presStyleIdx="1" presStyleCnt="3"/>
      <dgm:spPr/>
      <dgm:t>
        <a:bodyPr/>
        <a:lstStyle/>
        <a:p>
          <a:endParaRPr lang="en-US"/>
        </a:p>
      </dgm:t>
    </dgm:pt>
    <dgm:pt modelId="{16EFAA8D-2298-413E-B7BE-83C651D068C2}" type="pres">
      <dgm:prSet presAssocID="{20CB43FC-8EB9-46F8-9E16-E224206C4A4D}" presName="dummy2a" presStyleCnt="0"/>
      <dgm:spPr/>
    </dgm:pt>
    <dgm:pt modelId="{9CA907AE-3191-4216-9B4D-1528FD535353}" type="pres">
      <dgm:prSet presAssocID="{20CB43FC-8EB9-46F8-9E16-E224206C4A4D}" presName="dummy2b" presStyleCnt="0"/>
      <dgm:spPr/>
    </dgm:pt>
    <dgm:pt modelId="{884A27EA-D924-4B68-89D1-E53E81EEB7F1}" type="pres">
      <dgm:prSet presAssocID="{20CB43FC-8EB9-46F8-9E16-E224206C4A4D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CB726-EF11-452B-B12B-FE3BB58FE65A}" type="pres">
      <dgm:prSet presAssocID="{20CB43FC-8EB9-46F8-9E16-E224206C4A4D}" presName="wedge3" presStyleLbl="node1" presStyleIdx="2" presStyleCnt="3"/>
      <dgm:spPr/>
      <dgm:t>
        <a:bodyPr/>
        <a:lstStyle/>
        <a:p>
          <a:endParaRPr lang="en-US"/>
        </a:p>
      </dgm:t>
    </dgm:pt>
    <dgm:pt modelId="{0813797A-50AE-461F-B85D-D7279B811571}" type="pres">
      <dgm:prSet presAssocID="{20CB43FC-8EB9-46F8-9E16-E224206C4A4D}" presName="dummy3a" presStyleCnt="0"/>
      <dgm:spPr/>
    </dgm:pt>
    <dgm:pt modelId="{83DC08F5-DEAB-4EE3-BC81-920606FFF166}" type="pres">
      <dgm:prSet presAssocID="{20CB43FC-8EB9-46F8-9E16-E224206C4A4D}" presName="dummy3b" presStyleCnt="0"/>
      <dgm:spPr/>
    </dgm:pt>
    <dgm:pt modelId="{DE3FC12A-802A-40CB-BAB1-613F5AB624D5}" type="pres">
      <dgm:prSet presAssocID="{20CB43FC-8EB9-46F8-9E16-E224206C4A4D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C6FBBE-18B9-41F3-80F1-A71E61D5C8B2}" type="pres">
      <dgm:prSet presAssocID="{9A02B7BF-DC00-482A-BC63-C0FE12E6AE05}" presName="arrowWedge1" presStyleLbl="fgSibTrans2D1" presStyleIdx="0" presStyleCnt="3"/>
      <dgm:spPr/>
    </dgm:pt>
    <dgm:pt modelId="{938DE7E8-8651-4EF9-B4A0-FBB56268D3A4}" type="pres">
      <dgm:prSet presAssocID="{6981A58D-E4BE-496F-9B1C-8D1C539580DF}" presName="arrowWedge2" presStyleLbl="fgSibTrans2D1" presStyleIdx="1" presStyleCnt="3"/>
      <dgm:spPr/>
    </dgm:pt>
    <dgm:pt modelId="{8525C6D9-C42D-481A-B012-3D7EE5FFB055}" type="pres">
      <dgm:prSet presAssocID="{A46A0AC8-03E5-4059-B9F3-F5E2D6AE5BCF}" presName="arrowWedge3" presStyleLbl="fgSibTrans2D1" presStyleIdx="2" presStyleCnt="3"/>
      <dgm:spPr/>
    </dgm:pt>
  </dgm:ptLst>
  <dgm:cxnLst>
    <dgm:cxn modelId="{941B491B-E51F-47A5-9881-D927A6A077CC}" type="presOf" srcId="{30D45CD5-B93F-4A38-A926-A162E9E29760}" destId="{884A27EA-D924-4B68-89D1-E53E81EEB7F1}" srcOrd="1" destOrd="0" presId="urn:microsoft.com/office/officeart/2005/8/layout/cycle8"/>
    <dgm:cxn modelId="{100A7182-1893-4B73-9715-E1E1302B290C}" type="presOf" srcId="{C0DF7A88-D8D0-44EE-8DC0-B48387CACB8E}" destId="{B99CB726-EF11-452B-B12B-FE3BB58FE65A}" srcOrd="0" destOrd="0" presId="urn:microsoft.com/office/officeart/2005/8/layout/cycle8"/>
    <dgm:cxn modelId="{76C5FA2D-4DAA-45A3-95BD-9F00A038E65C}" type="presOf" srcId="{761FC01E-5C5F-4F19-BD4A-AF490505F2DB}" destId="{729BAFD4-E3BD-475D-AC8C-39C839BD5049}" srcOrd="1" destOrd="0" presId="urn:microsoft.com/office/officeart/2005/8/layout/cycle8"/>
    <dgm:cxn modelId="{A22D3A6F-183F-405D-9315-035D95296EB2}" type="presOf" srcId="{761FC01E-5C5F-4F19-BD4A-AF490505F2DB}" destId="{E2957B09-1CFF-4ED0-8A65-BE509A663D86}" srcOrd="0" destOrd="0" presId="urn:microsoft.com/office/officeart/2005/8/layout/cycle8"/>
    <dgm:cxn modelId="{4C6DD3E2-F9D0-41F1-B57C-ACB51BB25982}" type="presOf" srcId="{30D45CD5-B93F-4A38-A926-A162E9E29760}" destId="{9D63DC8E-E073-4E69-966A-E7A4DEAE1791}" srcOrd="0" destOrd="0" presId="urn:microsoft.com/office/officeart/2005/8/layout/cycle8"/>
    <dgm:cxn modelId="{05FA09D7-3473-4AA2-BDF5-62A551949BDD}" type="presOf" srcId="{20CB43FC-8EB9-46F8-9E16-E224206C4A4D}" destId="{AF6110A4-CFB2-4C41-9FCC-B9C4AF50497A}" srcOrd="0" destOrd="0" presId="urn:microsoft.com/office/officeart/2005/8/layout/cycle8"/>
    <dgm:cxn modelId="{012FCFFD-CB34-461D-A69D-717852149037}" srcId="{20CB43FC-8EB9-46F8-9E16-E224206C4A4D}" destId="{C0DF7A88-D8D0-44EE-8DC0-B48387CACB8E}" srcOrd="2" destOrd="0" parTransId="{439EA65B-E9B3-4A2C-9ADD-C5CC880DEEE9}" sibTransId="{A46A0AC8-03E5-4059-B9F3-F5E2D6AE5BCF}"/>
    <dgm:cxn modelId="{D796325B-40BC-4258-BB8C-EDDEAC6D19DD}" srcId="{20CB43FC-8EB9-46F8-9E16-E224206C4A4D}" destId="{30D45CD5-B93F-4A38-A926-A162E9E29760}" srcOrd="1" destOrd="0" parTransId="{C9085134-063F-42A8-BF47-AFB04E4D1967}" sibTransId="{6981A58D-E4BE-496F-9B1C-8D1C539580DF}"/>
    <dgm:cxn modelId="{3F41CCF4-573E-40F2-8777-6923E21D985B}" type="presOf" srcId="{C0DF7A88-D8D0-44EE-8DC0-B48387CACB8E}" destId="{DE3FC12A-802A-40CB-BAB1-613F5AB624D5}" srcOrd="1" destOrd="0" presId="urn:microsoft.com/office/officeart/2005/8/layout/cycle8"/>
    <dgm:cxn modelId="{8D222B65-4958-4C68-8070-C9750C31F618}" srcId="{20CB43FC-8EB9-46F8-9E16-E224206C4A4D}" destId="{761FC01E-5C5F-4F19-BD4A-AF490505F2DB}" srcOrd="0" destOrd="0" parTransId="{928CF9E3-55AD-4CAB-B513-EAA2EF575337}" sibTransId="{9A02B7BF-DC00-482A-BC63-C0FE12E6AE05}"/>
    <dgm:cxn modelId="{DDA96224-9C6A-497A-9EB8-FCBFA9C34524}" type="presParOf" srcId="{AF6110A4-CFB2-4C41-9FCC-B9C4AF50497A}" destId="{E2957B09-1CFF-4ED0-8A65-BE509A663D86}" srcOrd="0" destOrd="0" presId="urn:microsoft.com/office/officeart/2005/8/layout/cycle8"/>
    <dgm:cxn modelId="{CEE078D3-9BF6-4FC5-8A11-923AA0515100}" type="presParOf" srcId="{AF6110A4-CFB2-4C41-9FCC-B9C4AF50497A}" destId="{3B8C4B6E-4612-4BB3-AE82-46598B945BB4}" srcOrd="1" destOrd="0" presId="urn:microsoft.com/office/officeart/2005/8/layout/cycle8"/>
    <dgm:cxn modelId="{968E2829-B673-44CF-B837-818736E8E204}" type="presParOf" srcId="{AF6110A4-CFB2-4C41-9FCC-B9C4AF50497A}" destId="{91E27998-15E4-48A2-B65D-95C29CC0702E}" srcOrd="2" destOrd="0" presId="urn:microsoft.com/office/officeart/2005/8/layout/cycle8"/>
    <dgm:cxn modelId="{BB6AD8C6-4751-436F-961C-BDA9C0DC46E9}" type="presParOf" srcId="{AF6110A4-CFB2-4C41-9FCC-B9C4AF50497A}" destId="{729BAFD4-E3BD-475D-AC8C-39C839BD5049}" srcOrd="3" destOrd="0" presId="urn:microsoft.com/office/officeart/2005/8/layout/cycle8"/>
    <dgm:cxn modelId="{961F7E41-8EA4-42DE-8485-C8E381332D9A}" type="presParOf" srcId="{AF6110A4-CFB2-4C41-9FCC-B9C4AF50497A}" destId="{9D63DC8E-E073-4E69-966A-E7A4DEAE1791}" srcOrd="4" destOrd="0" presId="urn:microsoft.com/office/officeart/2005/8/layout/cycle8"/>
    <dgm:cxn modelId="{888199E1-F143-46BA-A1FA-8CB484E3C313}" type="presParOf" srcId="{AF6110A4-CFB2-4C41-9FCC-B9C4AF50497A}" destId="{16EFAA8D-2298-413E-B7BE-83C651D068C2}" srcOrd="5" destOrd="0" presId="urn:microsoft.com/office/officeart/2005/8/layout/cycle8"/>
    <dgm:cxn modelId="{C21F7F76-D653-47D3-9F6C-AFBBB7E54432}" type="presParOf" srcId="{AF6110A4-CFB2-4C41-9FCC-B9C4AF50497A}" destId="{9CA907AE-3191-4216-9B4D-1528FD535353}" srcOrd="6" destOrd="0" presId="urn:microsoft.com/office/officeart/2005/8/layout/cycle8"/>
    <dgm:cxn modelId="{D081809B-77E8-4DC9-8669-E26109D4EF8D}" type="presParOf" srcId="{AF6110A4-CFB2-4C41-9FCC-B9C4AF50497A}" destId="{884A27EA-D924-4B68-89D1-E53E81EEB7F1}" srcOrd="7" destOrd="0" presId="urn:microsoft.com/office/officeart/2005/8/layout/cycle8"/>
    <dgm:cxn modelId="{D9B27672-8311-4A13-8FA2-6A7DB186182E}" type="presParOf" srcId="{AF6110A4-CFB2-4C41-9FCC-B9C4AF50497A}" destId="{B99CB726-EF11-452B-B12B-FE3BB58FE65A}" srcOrd="8" destOrd="0" presId="urn:microsoft.com/office/officeart/2005/8/layout/cycle8"/>
    <dgm:cxn modelId="{977114F5-65E7-4D89-B87D-1E01D3EBF655}" type="presParOf" srcId="{AF6110A4-CFB2-4C41-9FCC-B9C4AF50497A}" destId="{0813797A-50AE-461F-B85D-D7279B811571}" srcOrd="9" destOrd="0" presId="urn:microsoft.com/office/officeart/2005/8/layout/cycle8"/>
    <dgm:cxn modelId="{EE604805-8E2B-4033-952F-4240932EBC48}" type="presParOf" srcId="{AF6110A4-CFB2-4C41-9FCC-B9C4AF50497A}" destId="{83DC08F5-DEAB-4EE3-BC81-920606FFF166}" srcOrd="10" destOrd="0" presId="urn:microsoft.com/office/officeart/2005/8/layout/cycle8"/>
    <dgm:cxn modelId="{2030F2E3-31FE-4415-9FAA-97C924B44217}" type="presParOf" srcId="{AF6110A4-CFB2-4C41-9FCC-B9C4AF50497A}" destId="{DE3FC12A-802A-40CB-BAB1-613F5AB624D5}" srcOrd="11" destOrd="0" presId="urn:microsoft.com/office/officeart/2005/8/layout/cycle8"/>
    <dgm:cxn modelId="{457CCF25-7B36-429D-A56A-15F9FE953994}" type="presParOf" srcId="{AF6110A4-CFB2-4C41-9FCC-B9C4AF50497A}" destId="{78C6FBBE-18B9-41F3-80F1-A71E61D5C8B2}" srcOrd="12" destOrd="0" presId="urn:microsoft.com/office/officeart/2005/8/layout/cycle8"/>
    <dgm:cxn modelId="{0F6CB0D5-5255-444A-B043-206F344696C6}" type="presParOf" srcId="{AF6110A4-CFB2-4C41-9FCC-B9C4AF50497A}" destId="{938DE7E8-8651-4EF9-B4A0-FBB56268D3A4}" srcOrd="13" destOrd="0" presId="urn:microsoft.com/office/officeart/2005/8/layout/cycle8"/>
    <dgm:cxn modelId="{8B6BB29A-A33D-4AF7-9C39-1F7A2B284556}" type="presParOf" srcId="{AF6110A4-CFB2-4C41-9FCC-B9C4AF50497A}" destId="{8525C6D9-C42D-481A-B012-3D7EE5FFB055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46E309-8B42-4318-9D47-4E8C926E13F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5BB123-D36D-45E1-A88D-9AF0292E3DF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err="1" smtClean="0">
              <a:solidFill>
                <a:srgbClr val="C00000"/>
              </a:solidFill>
            </a:rPr>
            <a:t>Mencegah</a:t>
          </a:r>
          <a:r>
            <a:rPr lang="en-US" dirty="0" smtClean="0">
              <a:solidFill>
                <a:srgbClr val="C00000"/>
              </a:solidFill>
            </a:rPr>
            <a:t>/</a:t>
          </a:r>
        </a:p>
        <a:p>
          <a:r>
            <a:rPr lang="en-US" dirty="0" err="1" smtClean="0">
              <a:solidFill>
                <a:srgbClr val="C00000"/>
              </a:solidFill>
            </a:rPr>
            <a:t>mengurangi</a:t>
          </a:r>
          <a:endParaRPr lang="en-US" dirty="0">
            <a:solidFill>
              <a:srgbClr val="C00000"/>
            </a:solidFill>
          </a:endParaRPr>
        </a:p>
      </dgm:t>
    </dgm:pt>
    <dgm:pt modelId="{4D17E8EF-7271-4F1F-9954-D714A32FCF56}" type="parTrans" cxnId="{7EB9BA39-5A07-44D4-A36A-3E1BB9F3D487}">
      <dgm:prSet/>
      <dgm:spPr/>
      <dgm:t>
        <a:bodyPr/>
        <a:lstStyle/>
        <a:p>
          <a:endParaRPr lang="en-US"/>
        </a:p>
      </dgm:t>
    </dgm:pt>
    <dgm:pt modelId="{387ECF48-7948-44A5-8DCA-DD0DE666C0F5}" type="sibTrans" cxnId="{7EB9BA39-5A07-44D4-A36A-3E1BB9F3D487}">
      <dgm:prSet/>
      <dgm:spPr/>
      <dgm:t>
        <a:bodyPr/>
        <a:lstStyle/>
        <a:p>
          <a:endParaRPr lang="en-US"/>
        </a:p>
      </dgm:t>
    </dgm:pt>
    <dgm:pt modelId="{CEC5858F-379A-473D-A979-F3CCD7826367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800" b="1" dirty="0" err="1" smtClean="0"/>
            <a:t>Kecelekaan</a:t>
          </a:r>
          <a:endParaRPr lang="en-US" sz="1800" b="1" dirty="0"/>
        </a:p>
      </dgm:t>
    </dgm:pt>
    <dgm:pt modelId="{CE0BA7AA-580F-4CE0-AA27-8714FAC026D3}" type="parTrans" cxnId="{D1591A55-28FE-4CC4-9CC6-7A57FC025E1D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864B9817-DD45-42A2-9F88-2E12982AA077}" type="sibTrans" cxnId="{D1591A55-28FE-4CC4-9CC6-7A57FC025E1D}">
      <dgm:prSet/>
      <dgm:spPr/>
      <dgm:t>
        <a:bodyPr/>
        <a:lstStyle/>
        <a:p>
          <a:endParaRPr lang="en-US"/>
        </a:p>
      </dgm:t>
    </dgm:pt>
    <dgm:pt modelId="{460F4CC4-EB26-4386-8B68-E8EC60D65D5E}">
      <dgm:prSet phldrT="[Text]"/>
      <dgm:spPr>
        <a:solidFill>
          <a:srgbClr val="92D050"/>
        </a:solidFill>
      </dgm:spPr>
      <dgm:t>
        <a:bodyPr/>
        <a:lstStyle/>
        <a:p>
          <a:r>
            <a:rPr lang="en-US" b="1" dirty="0" err="1" smtClean="0"/>
            <a:t>Penyakit</a:t>
          </a:r>
          <a:endParaRPr lang="en-US" b="1" dirty="0"/>
        </a:p>
      </dgm:t>
    </dgm:pt>
    <dgm:pt modelId="{F90A3B5B-43B0-43FD-AAD4-89DBEE925ECF}" type="parTrans" cxnId="{FB2C85F5-3068-4957-9071-47135C8951B6}">
      <dgm:prSet/>
      <dgm:spPr>
        <a:solidFill>
          <a:srgbClr val="92D050"/>
        </a:solidFill>
      </dgm:spPr>
      <dgm:t>
        <a:bodyPr/>
        <a:lstStyle/>
        <a:p>
          <a:endParaRPr lang="en-US"/>
        </a:p>
      </dgm:t>
    </dgm:pt>
    <dgm:pt modelId="{491A5E29-8D7B-4DFA-B250-98616A8BB5D8}" type="sibTrans" cxnId="{FB2C85F5-3068-4957-9071-47135C8951B6}">
      <dgm:prSet/>
      <dgm:spPr/>
      <dgm:t>
        <a:bodyPr/>
        <a:lstStyle/>
        <a:p>
          <a:endParaRPr lang="en-US"/>
        </a:p>
      </dgm:t>
    </dgm:pt>
    <dgm:pt modelId="{FAA05051-614B-4330-B6C5-E0F895435BEF}">
      <dgm:prSet phldrT="[Text]"/>
      <dgm:spPr>
        <a:solidFill>
          <a:srgbClr val="FFC000"/>
        </a:solidFill>
      </dgm:spPr>
      <dgm:t>
        <a:bodyPr/>
        <a:lstStyle/>
        <a:p>
          <a:r>
            <a:rPr lang="en-US" b="1" dirty="0" err="1" smtClean="0"/>
            <a:t>Cacad</a:t>
          </a:r>
          <a:r>
            <a:rPr lang="en-US" b="1" dirty="0" smtClean="0"/>
            <a:t> </a:t>
          </a:r>
          <a:r>
            <a:rPr lang="en-US" b="1" dirty="0" err="1" smtClean="0"/>
            <a:t>Tetap</a:t>
          </a:r>
          <a:endParaRPr lang="en-US" b="1" dirty="0"/>
        </a:p>
      </dgm:t>
    </dgm:pt>
    <dgm:pt modelId="{5ED552BF-1AD1-4202-AE27-5D9A60263417}" type="parTrans" cxnId="{F363DF7C-6EC5-4D2B-9267-AE7E1A026108}">
      <dgm:prSet/>
      <dgm:spPr>
        <a:solidFill>
          <a:srgbClr val="FFFF00"/>
        </a:solidFill>
      </dgm:spPr>
      <dgm:t>
        <a:bodyPr/>
        <a:lstStyle/>
        <a:p>
          <a:endParaRPr lang="en-US"/>
        </a:p>
      </dgm:t>
    </dgm:pt>
    <dgm:pt modelId="{2DE819AB-8357-4543-9DEC-751738AB4D85}" type="sibTrans" cxnId="{F363DF7C-6EC5-4D2B-9267-AE7E1A026108}">
      <dgm:prSet/>
      <dgm:spPr/>
      <dgm:t>
        <a:bodyPr/>
        <a:lstStyle/>
        <a:p>
          <a:endParaRPr lang="en-US"/>
        </a:p>
      </dgm:t>
    </dgm:pt>
    <dgm:pt modelId="{E932A6A2-B431-405A-8CC3-9B4BF14CC8A7}">
      <dgm:prSet/>
      <dgm:spPr>
        <a:solidFill>
          <a:schemeClr val="accent4">
            <a:lumMod val="95000"/>
            <a:lumOff val="5000"/>
          </a:schemeClr>
        </a:solidFill>
      </dgm:spPr>
      <dgm:t>
        <a:bodyPr/>
        <a:lstStyle/>
        <a:p>
          <a:r>
            <a:rPr lang="en-US" b="1" dirty="0" err="1" smtClean="0"/>
            <a:t>Kematian</a:t>
          </a:r>
          <a:endParaRPr lang="en-US" b="1" dirty="0"/>
        </a:p>
      </dgm:t>
    </dgm:pt>
    <dgm:pt modelId="{07877E48-B98C-4D7F-8BD9-5A8B1A9D9C97}" type="parTrans" cxnId="{0419D373-546F-44A8-A6DB-C4142F485CBE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E1B0BFF1-291A-4412-BF51-914315BA916B}" type="sibTrans" cxnId="{0419D373-546F-44A8-A6DB-C4142F485CBE}">
      <dgm:prSet/>
      <dgm:spPr/>
      <dgm:t>
        <a:bodyPr/>
        <a:lstStyle/>
        <a:p>
          <a:endParaRPr lang="en-US"/>
        </a:p>
      </dgm:t>
    </dgm:pt>
    <dgm:pt modelId="{3611557C-5CDD-4712-8968-F378DF18EE9F}">
      <dgm:prSet phldrT="[Text]"/>
      <dgm:spPr>
        <a:solidFill>
          <a:srgbClr val="7030A0"/>
        </a:solidFill>
      </dgm:spPr>
      <dgm:t>
        <a:bodyPr/>
        <a:lstStyle/>
        <a:p>
          <a:r>
            <a:rPr lang="en-US" b="1" dirty="0" err="1" smtClean="0"/>
            <a:t>Pemborosan</a:t>
          </a:r>
          <a:r>
            <a:rPr lang="en-US" b="1" dirty="0" smtClean="0"/>
            <a:t> </a:t>
          </a:r>
          <a:r>
            <a:rPr lang="en-US" b="1" dirty="0" err="1" smtClean="0"/>
            <a:t>Tenaga</a:t>
          </a:r>
          <a:r>
            <a:rPr lang="en-US" b="1" dirty="0" smtClean="0"/>
            <a:t> </a:t>
          </a:r>
          <a:r>
            <a:rPr lang="en-US" b="1" dirty="0" err="1" smtClean="0"/>
            <a:t>Kerja</a:t>
          </a:r>
          <a:endParaRPr lang="en-US" b="1" dirty="0"/>
        </a:p>
      </dgm:t>
    </dgm:pt>
    <dgm:pt modelId="{23738C68-75C1-4E3B-AA4E-21210B599B3A}" type="parTrans" cxnId="{BF20659E-84F3-4105-8963-25FF2A463A66}">
      <dgm:prSet/>
      <dgm:spPr>
        <a:solidFill>
          <a:srgbClr val="7030A0"/>
        </a:solidFill>
      </dgm:spPr>
      <dgm:t>
        <a:bodyPr/>
        <a:lstStyle/>
        <a:p>
          <a:endParaRPr lang="en-US"/>
        </a:p>
      </dgm:t>
    </dgm:pt>
    <dgm:pt modelId="{2D977422-2815-460A-94E6-E6659139EE3A}" type="sibTrans" cxnId="{BF20659E-84F3-4105-8963-25FF2A463A66}">
      <dgm:prSet/>
      <dgm:spPr/>
      <dgm:t>
        <a:bodyPr/>
        <a:lstStyle/>
        <a:p>
          <a:endParaRPr lang="en-US"/>
        </a:p>
      </dgm:t>
    </dgm:pt>
    <dgm:pt modelId="{775156A4-A6BD-44DD-BB87-B3120EA20848}">
      <dgm:prSet phldrT="[Text]"/>
      <dgm:spPr>
        <a:solidFill>
          <a:srgbClr val="0070C0"/>
        </a:solidFill>
      </dgm:spPr>
      <dgm:t>
        <a:bodyPr/>
        <a:lstStyle/>
        <a:p>
          <a:r>
            <a:rPr lang="en-US" b="1" dirty="0" smtClean="0"/>
            <a:t>Modal</a:t>
          </a:r>
          <a:endParaRPr lang="en-US" b="1" dirty="0"/>
        </a:p>
      </dgm:t>
    </dgm:pt>
    <dgm:pt modelId="{98FBEDE8-8051-4B39-856C-3B673961D9DE}" type="parTrans" cxnId="{64CACCD4-3BE6-40C2-98AE-2FBDD3AD8E5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BF9DEBC7-DE90-4F1F-A4BB-44267943F887}" type="sibTrans" cxnId="{64CACCD4-3BE6-40C2-98AE-2FBDD3AD8E51}">
      <dgm:prSet/>
      <dgm:spPr/>
      <dgm:t>
        <a:bodyPr/>
        <a:lstStyle/>
        <a:p>
          <a:endParaRPr lang="en-US"/>
        </a:p>
      </dgm:t>
    </dgm:pt>
    <dgm:pt modelId="{63B4C419-990E-4B94-BBBA-BDAE718C52C7}" type="pres">
      <dgm:prSet presAssocID="{9346E309-8B42-4318-9D47-4E8C926E13F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7E1E609-F514-400A-9E59-46EE00030A35}" type="pres">
      <dgm:prSet presAssocID="{4C5BB123-D36D-45E1-A88D-9AF0292E3DF0}" presName="centerShape" presStyleLbl="node0" presStyleIdx="0" presStyleCnt="1" custScaleX="153682" custScaleY="145694"/>
      <dgm:spPr/>
      <dgm:t>
        <a:bodyPr/>
        <a:lstStyle/>
        <a:p>
          <a:endParaRPr lang="en-US"/>
        </a:p>
      </dgm:t>
    </dgm:pt>
    <dgm:pt modelId="{4F501753-6213-4A69-88F7-F92C23046A16}" type="pres">
      <dgm:prSet presAssocID="{CE0BA7AA-580F-4CE0-AA27-8714FAC026D3}" presName="parTrans" presStyleLbl="bgSibTrans2D1" presStyleIdx="0" presStyleCnt="6"/>
      <dgm:spPr/>
      <dgm:t>
        <a:bodyPr/>
        <a:lstStyle/>
        <a:p>
          <a:endParaRPr lang="en-US"/>
        </a:p>
      </dgm:t>
    </dgm:pt>
    <dgm:pt modelId="{109C2DA9-3AF6-41A6-9729-A3BE04922AEB}" type="pres">
      <dgm:prSet presAssocID="{CEC5858F-379A-473D-A979-F3CCD7826367}" presName="node" presStyleLbl="node1" presStyleIdx="0" presStyleCnt="6" custScaleX="1534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ADC29-EA29-485D-B2D8-618EEE820C02}" type="pres">
      <dgm:prSet presAssocID="{F90A3B5B-43B0-43FD-AAD4-89DBEE925ECF}" presName="parTrans" presStyleLbl="bgSibTrans2D1" presStyleIdx="1" presStyleCnt="6"/>
      <dgm:spPr/>
      <dgm:t>
        <a:bodyPr/>
        <a:lstStyle/>
        <a:p>
          <a:endParaRPr lang="en-US"/>
        </a:p>
      </dgm:t>
    </dgm:pt>
    <dgm:pt modelId="{EDCA17D5-81AB-40C3-9546-20BA7F52BDD6}" type="pres">
      <dgm:prSet presAssocID="{460F4CC4-EB26-4386-8B68-E8EC60D65D5E}" presName="node" presStyleLbl="node1" presStyleIdx="1" presStyleCnt="6" custScaleX="182428" custRadScaleRad="119630" custRadScaleInc="-177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516CF-8313-4521-A4A8-599408F20B5A}" type="pres">
      <dgm:prSet presAssocID="{07877E48-B98C-4D7F-8BD9-5A8B1A9D9C97}" presName="parTrans" presStyleLbl="bgSibTrans2D1" presStyleIdx="2" presStyleCnt="6"/>
      <dgm:spPr/>
      <dgm:t>
        <a:bodyPr/>
        <a:lstStyle/>
        <a:p>
          <a:endParaRPr lang="en-US"/>
        </a:p>
      </dgm:t>
    </dgm:pt>
    <dgm:pt modelId="{E08EBE87-268D-40A5-A2BD-3E907B4FDAFA}" type="pres">
      <dgm:prSet presAssocID="{E932A6A2-B431-405A-8CC3-9B4BF14CC8A7}" presName="node" presStyleLbl="node1" presStyleIdx="2" presStyleCnt="6" custScaleX="172404" custRadScaleRad="104288" custRadScaleInc="19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0021A-484F-4493-AAF1-805AC45E2B63}" type="pres">
      <dgm:prSet presAssocID="{5ED552BF-1AD1-4202-AE27-5D9A60263417}" presName="parTrans" presStyleLbl="bgSibTrans2D1" presStyleIdx="3" presStyleCnt="6"/>
      <dgm:spPr/>
      <dgm:t>
        <a:bodyPr/>
        <a:lstStyle/>
        <a:p>
          <a:endParaRPr lang="en-US"/>
        </a:p>
      </dgm:t>
    </dgm:pt>
    <dgm:pt modelId="{12AC8CF6-6142-4176-9833-3E06190D173D}" type="pres">
      <dgm:prSet presAssocID="{FAA05051-614B-4330-B6C5-E0F895435BEF}" presName="node" presStyleLbl="node1" presStyleIdx="3" presStyleCnt="6" custScaleX="164277" custRadScaleRad="106763" custRadScaleInc="296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E1C373-EB7B-4E30-8CC8-F0E29970AFAE}" type="pres">
      <dgm:prSet presAssocID="{23738C68-75C1-4E3B-AA4E-21210B599B3A}" presName="parTrans" presStyleLbl="bgSibTrans2D1" presStyleIdx="4" presStyleCnt="6"/>
      <dgm:spPr/>
      <dgm:t>
        <a:bodyPr/>
        <a:lstStyle/>
        <a:p>
          <a:endParaRPr lang="en-US"/>
        </a:p>
      </dgm:t>
    </dgm:pt>
    <dgm:pt modelId="{1DC4D4A8-7024-4036-8ECF-852DCE8E62B0}" type="pres">
      <dgm:prSet presAssocID="{3611557C-5CDD-4712-8968-F378DF18EE9F}" presName="node" presStyleLbl="node1" presStyleIdx="4" presStyleCnt="6" custScaleX="126638" custRadScaleRad="106537" custRadScaleInc="47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041B00-9CC7-4C1B-A643-7475C7DCDA55}" type="pres">
      <dgm:prSet presAssocID="{98FBEDE8-8051-4B39-856C-3B673961D9DE}" presName="parTrans" presStyleLbl="bgSibTrans2D1" presStyleIdx="5" presStyleCnt="6"/>
      <dgm:spPr/>
      <dgm:t>
        <a:bodyPr/>
        <a:lstStyle/>
        <a:p>
          <a:endParaRPr lang="en-US"/>
        </a:p>
      </dgm:t>
    </dgm:pt>
    <dgm:pt modelId="{895549E6-7E59-454B-B02F-CD1B36B68F1A}" type="pres">
      <dgm:prSet presAssocID="{775156A4-A6BD-44DD-BB87-B3120EA20848}" presName="node" presStyleLbl="node1" presStyleIdx="5" presStyleCnt="6" custScaleX="1218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591A55-28FE-4CC4-9CC6-7A57FC025E1D}" srcId="{4C5BB123-D36D-45E1-A88D-9AF0292E3DF0}" destId="{CEC5858F-379A-473D-A979-F3CCD7826367}" srcOrd="0" destOrd="0" parTransId="{CE0BA7AA-580F-4CE0-AA27-8714FAC026D3}" sibTransId="{864B9817-DD45-42A2-9F88-2E12982AA077}"/>
    <dgm:cxn modelId="{9140B6F5-143E-426E-8782-D85BF0E7829F}" type="presOf" srcId="{CEC5858F-379A-473D-A979-F3CCD7826367}" destId="{109C2DA9-3AF6-41A6-9729-A3BE04922AEB}" srcOrd="0" destOrd="0" presId="urn:microsoft.com/office/officeart/2005/8/layout/radial4"/>
    <dgm:cxn modelId="{BF20659E-84F3-4105-8963-25FF2A463A66}" srcId="{4C5BB123-D36D-45E1-A88D-9AF0292E3DF0}" destId="{3611557C-5CDD-4712-8968-F378DF18EE9F}" srcOrd="4" destOrd="0" parTransId="{23738C68-75C1-4E3B-AA4E-21210B599B3A}" sibTransId="{2D977422-2815-460A-94E6-E6659139EE3A}"/>
    <dgm:cxn modelId="{7EB9BA39-5A07-44D4-A36A-3E1BB9F3D487}" srcId="{9346E309-8B42-4318-9D47-4E8C926E13FD}" destId="{4C5BB123-D36D-45E1-A88D-9AF0292E3DF0}" srcOrd="0" destOrd="0" parTransId="{4D17E8EF-7271-4F1F-9954-D714A32FCF56}" sibTransId="{387ECF48-7948-44A5-8DCA-DD0DE666C0F5}"/>
    <dgm:cxn modelId="{0A3A608A-27DD-4D31-A2AC-2C58F623CCAD}" type="presOf" srcId="{E932A6A2-B431-405A-8CC3-9B4BF14CC8A7}" destId="{E08EBE87-268D-40A5-A2BD-3E907B4FDAFA}" srcOrd="0" destOrd="0" presId="urn:microsoft.com/office/officeart/2005/8/layout/radial4"/>
    <dgm:cxn modelId="{7507B654-EB9C-45D6-93F5-3C8012B3A5DE}" type="presOf" srcId="{9346E309-8B42-4318-9D47-4E8C926E13FD}" destId="{63B4C419-990E-4B94-BBBA-BDAE718C52C7}" srcOrd="0" destOrd="0" presId="urn:microsoft.com/office/officeart/2005/8/layout/radial4"/>
    <dgm:cxn modelId="{0C76669D-532D-4392-AEA5-957D45D00EB2}" type="presOf" srcId="{4C5BB123-D36D-45E1-A88D-9AF0292E3DF0}" destId="{77E1E609-F514-400A-9E59-46EE00030A35}" srcOrd="0" destOrd="0" presId="urn:microsoft.com/office/officeart/2005/8/layout/radial4"/>
    <dgm:cxn modelId="{4F077A43-B942-4F7F-8B6B-87CAEC1C2F6D}" type="presOf" srcId="{3611557C-5CDD-4712-8968-F378DF18EE9F}" destId="{1DC4D4A8-7024-4036-8ECF-852DCE8E62B0}" srcOrd="0" destOrd="0" presId="urn:microsoft.com/office/officeart/2005/8/layout/radial4"/>
    <dgm:cxn modelId="{E387A346-EEC0-4329-A517-3FE4C00102AD}" type="presOf" srcId="{98FBEDE8-8051-4B39-856C-3B673961D9DE}" destId="{67041B00-9CC7-4C1B-A643-7475C7DCDA55}" srcOrd="0" destOrd="0" presId="urn:microsoft.com/office/officeart/2005/8/layout/radial4"/>
    <dgm:cxn modelId="{7F8758F8-8BD1-49CE-B7E9-22EE068F5800}" type="presOf" srcId="{FAA05051-614B-4330-B6C5-E0F895435BEF}" destId="{12AC8CF6-6142-4176-9833-3E06190D173D}" srcOrd="0" destOrd="0" presId="urn:microsoft.com/office/officeart/2005/8/layout/radial4"/>
    <dgm:cxn modelId="{DD4351A3-B73B-4AF1-AB9C-E1EB43AB31C6}" type="presOf" srcId="{775156A4-A6BD-44DD-BB87-B3120EA20848}" destId="{895549E6-7E59-454B-B02F-CD1B36B68F1A}" srcOrd="0" destOrd="0" presId="urn:microsoft.com/office/officeart/2005/8/layout/radial4"/>
    <dgm:cxn modelId="{55981962-876B-4C09-B396-B8D60584CA01}" type="presOf" srcId="{5ED552BF-1AD1-4202-AE27-5D9A60263417}" destId="{9D10021A-484F-4493-AAF1-805AC45E2B63}" srcOrd="0" destOrd="0" presId="urn:microsoft.com/office/officeart/2005/8/layout/radial4"/>
    <dgm:cxn modelId="{910113C2-03EE-434E-95A2-7A7A50865922}" type="presOf" srcId="{460F4CC4-EB26-4386-8B68-E8EC60D65D5E}" destId="{EDCA17D5-81AB-40C3-9546-20BA7F52BDD6}" srcOrd="0" destOrd="0" presId="urn:microsoft.com/office/officeart/2005/8/layout/radial4"/>
    <dgm:cxn modelId="{0A8451C7-6DBD-4AB1-8EE2-FEB62F465BD0}" type="presOf" srcId="{23738C68-75C1-4E3B-AA4E-21210B599B3A}" destId="{1CE1C373-EB7B-4E30-8CC8-F0E29970AFAE}" srcOrd="0" destOrd="0" presId="urn:microsoft.com/office/officeart/2005/8/layout/radial4"/>
    <dgm:cxn modelId="{64CACCD4-3BE6-40C2-98AE-2FBDD3AD8E51}" srcId="{4C5BB123-D36D-45E1-A88D-9AF0292E3DF0}" destId="{775156A4-A6BD-44DD-BB87-B3120EA20848}" srcOrd="5" destOrd="0" parTransId="{98FBEDE8-8051-4B39-856C-3B673961D9DE}" sibTransId="{BF9DEBC7-DE90-4F1F-A4BB-44267943F887}"/>
    <dgm:cxn modelId="{FB2C85F5-3068-4957-9071-47135C8951B6}" srcId="{4C5BB123-D36D-45E1-A88D-9AF0292E3DF0}" destId="{460F4CC4-EB26-4386-8B68-E8EC60D65D5E}" srcOrd="1" destOrd="0" parTransId="{F90A3B5B-43B0-43FD-AAD4-89DBEE925ECF}" sibTransId="{491A5E29-8D7B-4DFA-B250-98616A8BB5D8}"/>
    <dgm:cxn modelId="{F363DF7C-6EC5-4D2B-9267-AE7E1A026108}" srcId="{4C5BB123-D36D-45E1-A88D-9AF0292E3DF0}" destId="{FAA05051-614B-4330-B6C5-E0F895435BEF}" srcOrd="3" destOrd="0" parTransId="{5ED552BF-1AD1-4202-AE27-5D9A60263417}" sibTransId="{2DE819AB-8357-4543-9DEC-751738AB4D85}"/>
    <dgm:cxn modelId="{F8DCBE7E-746B-44FE-9DB0-36FE1CD96778}" type="presOf" srcId="{07877E48-B98C-4D7F-8BD9-5A8B1A9D9C97}" destId="{12E516CF-8313-4521-A4A8-599408F20B5A}" srcOrd="0" destOrd="0" presId="urn:microsoft.com/office/officeart/2005/8/layout/radial4"/>
    <dgm:cxn modelId="{0419D373-546F-44A8-A6DB-C4142F485CBE}" srcId="{4C5BB123-D36D-45E1-A88D-9AF0292E3DF0}" destId="{E932A6A2-B431-405A-8CC3-9B4BF14CC8A7}" srcOrd="2" destOrd="0" parTransId="{07877E48-B98C-4D7F-8BD9-5A8B1A9D9C97}" sibTransId="{E1B0BFF1-291A-4412-BF51-914315BA916B}"/>
    <dgm:cxn modelId="{885ECD3C-E882-4398-A644-33655685A4A1}" type="presOf" srcId="{CE0BA7AA-580F-4CE0-AA27-8714FAC026D3}" destId="{4F501753-6213-4A69-88F7-F92C23046A16}" srcOrd="0" destOrd="0" presId="urn:microsoft.com/office/officeart/2005/8/layout/radial4"/>
    <dgm:cxn modelId="{A693AE30-AE12-4E81-B9E0-5AD1CCF5DD4F}" type="presOf" srcId="{F90A3B5B-43B0-43FD-AAD4-89DBEE925ECF}" destId="{018ADC29-EA29-485D-B2D8-618EEE820C02}" srcOrd="0" destOrd="0" presId="urn:microsoft.com/office/officeart/2005/8/layout/radial4"/>
    <dgm:cxn modelId="{9F2C68D4-4F19-413D-929C-A37AF96E375C}" type="presParOf" srcId="{63B4C419-990E-4B94-BBBA-BDAE718C52C7}" destId="{77E1E609-F514-400A-9E59-46EE00030A35}" srcOrd="0" destOrd="0" presId="urn:microsoft.com/office/officeart/2005/8/layout/radial4"/>
    <dgm:cxn modelId="{06EBBC4E-E5C6-467C-8124-3D0452617914}" type="presParOf" srcId="{63B4C419-990E-4B94-BBBA-BDAE718C52C7}" destId="{4F501753-6213-4A69-88F7-F92C23046A16}" srcOrd="1" destOrd="0" presId="urn:microsoft.com/office/officeart/2005/8/layout/radial4"/>
    <dgm:cxn modelId="{AE86F81F-473E-48D8-B4DE-7A5A5B4560D1}" type="presParOf" srcId="{63B4C419-990E-4B94-BBBA-BDAE718C52C7}" destId="{109C2DA9-3AF6-41A6-9729-A3BE04922AEB}" srcOrd="2" destOrd="0" presId="urn:microsoft.com/office/officeart/2005/8/layout/radial4"/>
    <dgm:cxn modelId="{120C26AD-4890-4D9E-9380-1E2D55A3CBCB}" type="presParOf" srcId="{63B4C419-990E-4B94-BBBA-BDAE718C52C7}" destId="{018ADC29-EA29-485D-B2D8-618EEE820C02}" srcOrd="3" destOrd="0" presId="urn:microsoft.com/office/officeart/2005/8/layout/radial4"/>
    <dgm:cxn modelId="{E967C7B7-894B-4885-BB32-4277D8410E68}" type="presParOf" srcId="{63B4C419-990E-4B94-BBBA-BDAE718C52C7}" destId="{EDCA17D5-81AB-40C3-9546-20BA7F52BDD6}" srcOrd="4" destOrd="0" presId="urn:microsoft.com/office/officeart/2005/8/layout/radial4"/>
    <dgm:cxn modelId="{1AEEB531-AE91-4A29-823E-E1776663FC5B}" type="presParOf" srcId="{63B4C419-990E-4B94-BBBA-BDAE718C52C7}" destId="{12E516CF-8313-4521-A4A8-599408F20B5A}" srcOrd="5" destOrd="0" presId="urn:microsoft.com/office/officeart/2005/8/layout/radial4"/>
    <dgm:cxn modelId="{D92B0D87-339E-408B-8DAF-4642B885F47E}" type="presParOf" srcId="{63B4C419-990E-4B94-BBBA-BDAE718C52C7}" destId="{E08EBE87-268D-40A5-A2BD-3E907B4FDAFA}" srcOrd="6" destOrd="0" presId="urn:microsoft.com/office/officeart/2005/8/layout/radial4"/>
    <dgm:cxn modelId="{A79199AF-70A3-44D3-9287-DA411F2188A0}" type="presParOf" srcId="{63B4C419-990E-4B94-BBBA-BDAE718C52C7}" destId="{9D10021A-484F-4493-AAF1-805AC45E2B63}" srcOrd="7" destOrd="0" presId="urn:microsoft.com/office/officeart/2005/8/layout/radial4"/>
    <dgm:cxn modelId="{1945DFA2-9F15-4221-9954-95F80DC3DF03}" type="presParOf" srcId="{63B4C419-990E-4B94-BBBA-BDAE718C52C7}" destId="{12AC8CF6-6142-4176-9833-3E06190D173D}" srcOrd="8" destOrd="0" presId="urn:microsoft.com/office/officeart/2005/8/layout/radial4"/>
    <dgm:cxn modelId="{E28E7C97-EF55-4914-9519-0AFEBFA33F4E}" type="presParOf" srcId="{63B4C419-990E-4B94-BBBA-BDAE718C52C7}" destId="{1CE1C373-EB7B-4E30-8CC8-F0E29970AFAE}" srcOrd="9" destOrd="0" presId="urn:microsoft.com/office/officeart/2005/8/layout/radial4"/>
    <dgm:cxn modelId="{AF42E331-7150-4456-B10B-DD24B16B9ABB}" type="presParOf" srcId="{63B4C419-990E-4B94-BBBA-BDAE718C52C7}" destId="{1DC4D4A8-7024-4036-8ECF-852DCE8E62B0}" srcOrd="10" destOrd="0" presId="urn:microsoft.com/office/officeart/2005/8/layout/radial4"/>
    <dgm:cxn modelId="{651EC49E-B83B-41B2-AD56-44162D37A440}" type="presParOf" srcId="{63B4C419-990E-4B94-BBBA-BDAE718C52C7}" destId="{67041B00-9CC7-4C1B-A643-7475C7DCDA55}" srcOrd="11" destOrd="0" presId="urn:microsoft.com/office/officeart/2005/8/layout/radial4"/>
    <dgm:cxn modelId="{38AE1E05-6B9F-4B31-B7F7-9F30E68A2A88}" type="presParOf" srcId="{63B4C419-990E-4B94-BBBA-BDAE718C52C7}" destId="{895549E6-7E59-454B-B02F-CD1B36B68F1A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46E309-8B42-4318-9D47-4E8C926E13F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5BB123-D36D-45E1-A88D-9AF0292E3DF0}">
      <dgm:prSet phldrT="[Text]"/>
      <dgm:spPr>
        <a:solidFill>
          <a:srgbClr val="FF0000"/>
        </a:solidFill>
      </dgm:spPr>
      <dgm:t>
        <a:bodyPr/>
        <a:lstStyle/>
        <a:p>
          <a:r>
            <a:rPr lang="en-US" b="1" dirty="0" err="1" smtClean="0"/>
            <a:t>Mengamankan</a:t>
          </a:r>
          <a:endParaRPr lang="en-US" b="1" dirty="0"/>
        </a:p>
      </dgm:t>
    </dgm:pt>
    <dgm:pt modelId="{4D17E8EF-7271-4F1F-9954-D714A32FCF56}" type="parTrans" cxnId="{7EB9BA39-5A07-44D4-A36A-3E1BB9F3D487}">
      <dgm:prSet/>
      <dgm:spPr/>
      <dgm:t>
        <a:bodyPr/>
        <a:lstStyle/>
        <a:p>
          <a:endParaRPr lang="en-US" b="1"/>
        </a:p>
      </dgm:t>
    </dgm:pt>
    <dgm:pt modelId="{387ECF48-7948-44A5-8DCA-DD0DE666C0F5}" type="sibTrans" cxnId="{7EB9BA39-5A07-44D4-A36A-3E1BB9F3D487}">
      <dgm:prSet/>
      <dgm:spPr/>
      <dgm:t>
        <a:bodyPr/>
        <a:lstStyle/>
        <a:p>
          <a:endParaRPr lang="en-US" b="1"/>
        </a:p>
      </dgm:t>
    </dgm:pt>
    <dgm:pt modelId="{CEC5858F-379A-473D-A979-F3CCD7826367}">
      <dgm:prSet phldrT="[Text]"/>
      <dgm:spPr>
        <a:solidFill>
          <a:schemeClr val="accent4">
            <a:lumMod val="95000"/>
            <a:lumOff val="5000"/>
          </a:schemeClr>
        </a:solidFill>
      </dgm:spPr>
      <dgm:t>
        <a:bodyPr/>
        <a:lstStyle/>
        <a:p>
          <a:r>
            <a:rPr lang="en-US" b="1" dirty="0" smtClean="0"/>
            <a:t>Material</a:t>
          </a:r>
          <a:endParaRPr lang="en-US" b="1" dirty="0"/>
        </a:p>
      </dgm:t>
    </dgm:pt>
    <dgm:pt modelId="{CE0BA7AA-580F-4CE0-AA27-8714FAC026D3}" type="parTrans" cxnId="{D1591A55-28FE-4CC4-9CC6-7A57FC025E1D}">
      <dgm:prSet/>
      <dgm:spPr>
        <a:solidFill>
          <a:schemeClr val="tx1"/>
        </a:solidFill>
      </dgm:spPr>
      <dgm:t>
        <a:bodyPr/>
        <a:lstStyle/>
        <a:p>
          <a:endParaRPr lang="en-US" b="1"/>
        </a:p>
      </dgm:t>
    </dgm:pt>
    <dgm:pt modelId="{864B9817-DD45-42A2-9F88-2E12982AA077}" type="sibTrans" cxnId="{D1591A55-28FE-4CC4-9CC6-7A57FC025E1D}">
      <dgm:prSet/>
      <dgm:spPr/>
      <dgm:t>
        <a:bodyPr/>
        <a:lstStyle/>
        <a:p>
          <a:endParaRPr lang="en-US" b="1"/>
        </a:p>
      </dgm:t>
    </dgm:pt>
    <dgm:pt modelId="{460F4CC4-EB26-4386-8B68-E8EC60D65D5E}">
      <dgm:prSet phldrT="[Text]"/>
      <dgm:spPr>
        <a:solidFill>
          <a:srgbClr val="00B050"/>
        </a:solidFill>
      </dgm:spPr>
      <dgm:t>
        <a:bodyPr/>
        <a:lstStyle/>
        <a:p>
          <a:r>
            <a:rPr lang="en-US" b="1" dirty="0" err="1" smtClean="0"/>
            <a:t>Konstruksi</a:t>
          </a:r>
          <a:endParaRPr lang="en-US" b="1" dirty="0"/>
        </a:p>
      </dgm:t>
    </dgm:pt>
    <dgm:pt modelId="{F90A3B5B-43B0-43FD-AAD4-89DBEE925ECF}" type="parTrans" cxnId="{FB2C85F5-3068-4957-9071-47135C8951B6}">
      <dgm:prSet/>
      <dgm:spPr>
        <a:solidFill>
          <a:srgbClr val="00B050"/>
        </a:solidFill>
      </dgm:spPr>
      <dgm:t>
        <a:bodyPr/>
        <a:lstStyle/>
        <a:p>
          <a:endParaRPr lang="en-US" b="1"/>
        </a:p>
      </dgm:t>
    </dgm:pt>
    <dgm:pt modelId="{491A5E29-8D7B-4DFA-B250-98616A8BB5D8}" type="sibTrans" cxnId="{FB2C85F5-3068-4957-9071-47135C8951B6}">
      <dgm:prSet/>
      <dgm:spPr/>
      <dgm:t>
        <a:bodyPr/>
        <a:lstStyle/>
        <a:p>
          <a:endParaRPr lang="en-US" b="1"/>
        </a:p>
      </dgm:t>
    </dgm:pt>
    <dgm:pt modelId="{FAA05051-614B-4330-B6C5-E0F895435BEF}">
      <dgm:prSet phldrT="[Text]"/>
      <dgm:spPr>
        <a:solidFill>
          <a:srgbClr val="7030A0"/>
        </a:solidFill>
      </dgm:spPr>
      <dgm:t>
        <a:bodyPr/>
        <a:lstStyle/>
        <a:p>
          <a:r>
            <a:rPr lang="en-US" b="1" dirty="0" err="1" smtClean="0"/>
            <a:t>Mesin-mesin</a:t>
          </a:r>
          <a:r>
            <a:rPr lang="en-US" b="1" dirty="0" smtClean="0"/>
            <a:t>, </a:t>
          </a:r>
          <a:r>
            <a:rPr lang="en-US" b="1" dirty="0" err="1" smtClean="0"/>
            <a:t>dll</a:t>
          </a:r>
          <a:endParaRPr lang="en-US" b="1" dirty="0"/>
        </a:p>
      </dgm:t>
    </dgm:pt>
    <dgm:pt modelId="{5ED552BF-1AD1-4202-AE27-5D9A60263417}" type="parTrans" cxnId="{F363DF7C-6EC5-4D2B-9267-AE7E1A026108}">
      <dgm:prSet/>
      <dgm:spPr>
        <a:solidFill>
          <a:srgbClr val="7030A0"/>
        </a:solidFill>
      </dgm:spPr>
      <dgm:t>
        <a:bodyPr/>
        <a:lstStyle/>
        <a:p>
          <a:endParaRPr lang="en-US" b="1"/>
        </a:p>
      </dgm:t>
    </dgm:pt>
    <dgm:pt modelId="{2DE819AB-8357-4543-9DEC-751738AB4D85}" type="sibTrans" cxnId="{F363DF7C-6EC5-4D2B-9267-AE7E1A026108}">
      <dgm:prSet/>
      <dgm:spPr/>
      <dgm:t>
        <a:bodyPr/>
        <a:lstStyle/>
        <a:p>
          <a:endParaRPr lang="en-US" b="1"/>
        </a:p>
      </dgm:t>
    </dgm:pt>
    <dgm:pt modelId="{E932A6A2-B431-405A-8CC3-9B4BF14CC8A7}">
      <dgm:prSet/>
      <dgm:spPr>
        <a:solidFill>
          <a:srgbClr val="FFC000"/>
        </a:solidFill>
      </dgm:spPr>
      <dgm:t>
        <a:bodyPr/>
        <a:lstStyle/>
        <a:p>
          <a:r>
            <a:rPr lang="en-US" b="1" dirty="0" err="1" smtClean="0"/>
            <a:t>Pemakaian</a:t>
          </a:r>
          <a:endParaRPr lang="en-US" b="1" dirty="0"/>
        </a:p>
      </dgm:t>
    </dgm:pt>
    <dgm:pt modelId="{07877E48-B98C-4D7F-8BD9-5A8B1A9D9C97}" type="parTrans" cxnId="{0419D373-546F-44A8-A6DB-C4142F485CBE}">
      <dgm:prSet/>
      <dgm:spPr>
        <a:solidFill>
          <a:srgbClr val="FFC000"/>
        </a:solidFill>
      </dgm:spPr>
      <dgm:t>
        <a:bodyPr/>
        <a:lstStyle/>
        <a:p>
          <a:endParaRPr lang="en-US" b="1"/>
        </a:p>
      </dgm:t>
    </dgm:pt>
    <dgm:pt modelId="{E1B0BFF1-291A-4412-BF51-914315BA916B}" type="sibTrans" cxnId="{0419D373-546F-44A8-A6DB-C4142F485CBE}">
      <dgm:prSet/>
      <dgm:spPr/>
      <dgm:t>
        <a:bodyPr/>
        <a:lstStyle/>
        <a:p>
          <a:endParaRPr lang="en-US" b="1"/>
        </a:p>
      </dgm:t>
    </dgm:pt>
    <dgm:pt modelId="{9EFC94A3-28BA-4337-9A96-F9BBE21B756A}">
      <dgm:prSet/>
      <dgm:spPr/>
      <dgm:t>
        <a:bodyPr/>
        <a:lstStyle/>
        <a:p>
          <a:endParaRPr lang="en-US" b="1"/>
        </a:p>
      </dgm:t>
    </dgm:pt>
    <dgm:pt modelId="{2D7603E0-F3DB-4CD2-8377-653AFD3C7EE7}" type="parTrans" cxnId="{D673DEFC-9A9E-43B6-9FEE-6D286EC2247D}">
      <dgm:prSet/>
      <dgm:spPr/>
      <dgm:t>
        <a:bodyPr/>
        <a:lstStyle/>
        <a:p>
          <a:endParaRPr lang="en-US" b="1"/>
        </a:p>
      </dgm:t>
    </dgm:pt>
    <dgm:pt modelId="{09F7F51E-F427-4DF3-A861-428BD51639F9}" type="sibTrans" cxnId="{D673DEFC-9A9E-43B6-9FEE-6D286EC2247D}">
      <dgm:prSet/>
      <dgm:spPr/>
      <dgm:t>
        <a:bodyPr/>
        <a:lstStyle/>
        <a:p>
          <a:endParaRPr lang="en-US" b="1"/>
        </a:p>
      </dgm:t>
    </dgm:pt>
    <dgm:pt modelId="{2D2B883E-DB09-410E-A7FA-5A07DEF2B29B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1" dirty="0" err="1" smtClean="0"/>
            <a:t>Pemeliharaan</a:t>
          </a:r>
          <a:endParaRPr lang="en-US" b="1" dirty="0"/>
        </a:p>
      </dgm:t>
    </dgm:pt>
    <dgm:pt modelId="{547B5110-9E2A-4E4A-81F7-560CFAA0156D}" type="parTrans" cxnId="{38C5C165-06AD-4389-873C-ADE4938A8F91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b="1"/>
        </a:p>
      </dgm:t>
    </dgm:pt>
    <dgm:pt modelId="{5E7200CC-D399-4EC6-BE75-97E8E21DC1ED}" type="sibTrans" cxnId="{38C5C165-06AD-4389-873C-ADE4938A8F91}">
      <dgm:prSet/>
      <dgm:spPr/>
      <dgm:t>
        <a:bodyPr/>
        <a:lstStyle/>
        <a:p>
          <a:endParaRPr lang="en-US" b="1"/>
        </a:p>
      </dgm:t>
    </dgm:pt>
    <dgm:pt modelId="{5F10911B-F61B-439B-9A91-FCB508654821}">
      <dgm:prSet/>
      <dgm:spPr>
        <a:solidFill>
          <a:srgbClr val="0070C0"/>
        </a:solidFill>
      </dgm:spPr>
      <dgm:t>
        <a:bodyPr/>
        <a:lstStyle/>
        <a:p>
          <a:r>
            <a:rPr lang="en-US" b="1" dirty="0" err="1" smtClean="0"/>
            <a:t>Instalasi</a:t>
          </a:r>
          <a:endParaRPr lang="en-US" b="1" dirty="0"/>
        </a:p>
      </dgm:t>
    </dgm:pt>
    <dgm:pt modelId="{CC0E5CB0-6720-4E57-A920-A7B3DAE80590}" type="parTrans" cxnId="{DD5B7BE9-ADEE-401F-95D2-0906C961A763}">
      <dgm:prSet/>
      <dgm:spPr>
        <a:solidFill>
          <a:srgbClr val="0070C0"/>
        </a:solidFill>
      </dgm:spPr>
      <dgm:t>
        <a:bodyPr/>
        <a:lstStyle/>
        <a:p>
          <a:endParaRPr lang="en-US" b="1"/>
        </a:p>
      </dgm:t>
    </dgm:pt>
    <dgm:pt modelId="{354757A3-FFEE-48D4-BD57-534E2ACC445C}" type="sibTrans" cxnId="{DD5B7BE9-ADEE-401F-95D2-0906C961A763}">
      <dgm:prSet/>
      <dgm:spPr/>
      <dgm:t>
        <a:bodyPr/>
        <a:lstStyle/>
        <a:p>
          <a:endParaRPr lang="en-US" b="1"/>
        </a:p>
      </dgm:t>
    </dgm:pt>
    <dgm:pt modelId="{8E3BCA23-D08A-47BC-8EAD-17EAA099113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1" dirty="0" err="1" smtClean="0"/>
            <a:t>Alat-alat</a:t>
          </a:r>
          <a:r>
            <a:rPr lang="en-US" b="1" dirty="0" smtClean="0"/>
            <a:t> </a:t>
          </a:r>
          <a:r>
            <a:rPr lang="en-US" b="1" dirty="0" err="1" smtClean="0"/>
            <a:t>kerja</a:t>
          </a:r>
          <a:endParaRPr lang="en-US" b="1" dirty="0"/>
        </a:p>
      </dgm:t>
    </dgm:pt>
    <dgm:pt modelId="{CF44E565-8E7A-4E87-A04E-DFB01F01792A}" type="sibTrans" cxnId="{902C5C6B-29CA-4ED9-B57B-24DC4DBB244E}">
      <dgm:prSet/>
      <dgm:spPr/>
      <dgm:t>
        <a:bodyPr/>
        <a:lstStyle/>
        <a:p>
          <a:endParaRPr lang="en-US" b="1"/>
        </a:p>
      </dgm:t>
    </dgm:pt>
    <dgm:pt modelId="{872222D4-D19D-4F71-BE1B-EAD9F09FDD63}" type="parTrans" cxnId="{902C5C6B-29CA-4ED9-B57B-24DC4DBB244E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endParaRPr lang="en-US" b="1"/>
        </a:p>
      </dgm:t>
    </dgm:pt>
    <dgm:pt modelId="{63B4C419-990E-4B94-BBBA-BDAE718C52C7}" type="pres">
      <dgm:prSet presAssocID="{9346E309-8B42-4318-9D47-4E8C926E13F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7E1E609-F514-400A-9E59-46EE00030A35}" type="pres">
      <dgm:prSet presAssocID="{4C5BB123-D36D-45E1-A88D-9AF0292E3DF0}" presName="centerShape" presStyleLbl="node0" presStyleIdx="0" presStyleCnt="1" custScaleX="153682" custScaleY="145694"/>
      <dgm:spPr/>
      <dgm:t>
        <a:bodyPr/>
        <a:lstStyle/>
        <a:p>
          <a:endParaRPr lang="en-US"/>
        </a:p>
      </dgm:t>
    </dgm:pt>
    <dgm:pt modelId="{4F501753-6213-4A69-88F7-F92C23046A16}" type="pres">
      <dgm:prSet presAssocID="{CE0BA7AA-580F-4CE0-AA27-8714FAC026D3}" presName="parTrans" presStyleLbl="bgSibTrans2D1" presStyleIdx="0" presStyleCnt="7"/>
      <dgm:spPr/>
      <dgm:t>
        <a:bodyPr/>
        <a:lstStyle/>
        <a:p>
          <a:endParaRPr lang="en-US"/>
        </a:p>
      </dgm:t>
    </dgm:pt>
    <dgm:pt modelId="{109C2DA9-3AF6-41A6-9729-A3BE04922AEB}" type="pres">
      <dgm:prSet presAssocID="{CEC5858F-379A-473D-A979-F3CCD782636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ADC29-EA29-485D-B2D8-618EEE820C02}" type="pres">
      <dgm:prSet presAssocID="{F90A3B5B-43B0-43FD-AAD4-89DBEE925ECF}" presName="parTrans" presStyleLbl="bgSibTrans2D1" presStyleIdx="1" presStyleCnt="7"/>
      <dgm:spPr/>
      <dgm:t>
        <a:bodyPr/>
        <a:lstStyle/>
        <a:p>
          <a:endParaRPr lang="en-US"/>
        </a:p>
      </dgm:t>
    </dgm:pt>
    <dgm:pt modelId="{EDCA17D5-81AB-40C3-9546-20BA7F52BDD6}" type="pres">
      <dgm:prSet presAssocID="{460F4CC4-EB26-4386-8B68-E8EC60D65D5E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516CF-8313-4521-A4A8-599408F20B5A}" type="pres">
      <dgm:prSet presAssocID="{07877E48-B98C-4D7F-8BD9-5A8B1A9D9C97}" presName="parTrans" presStyleLbl="bgSibTrans2D1" presStyleIdx="2" presStyleCnt="7"/>
      <dgm:spPr/>
      <dgm:t>
        <a:bodyPr/>
        <a:lstStyle/>
        <a:p>
          <a:endParaRPr lang="en-US"/>
        </a:p>
      </dgm:t>
    </dgm:pt>
    <dgm:pt modelId="{E08EBE87-268D-40A5-A2BD-3E907B4FDAFA}" type="pres">
      <dgm:prSet presAssocID="{E932A6A2-B431-405A-8CC3-9B4BF14CC8A7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D22D6F-018C-4ECE-AB97-CEED711C1F3A}" type="pres">
      <dgm:prSet presAssocID="{547B5110-9E2A-4E4A-81F7-560CFAA0156D}" presName="parTrans" presStyleLbl="bgSibTrans2D1" presStyleIdx="3" presStyleCnt="7" custLinFactNeighborX="-7633" custLinFactNeighborY="-2579"/>
      <dgm:spPr/>
      <dgm:t>
        <a:bodyPr/>
        <a:lstStyle/>
        <a:p>
          <a:endParaRPr lang="en-US"/>
        </a:p>
      </dgm:t>
    </dgm:pt>
    <dgm:pt modelId="{78A029D9-A116-4046-AA5D-6F8E9E601854}" type="pres">
      <dgm:prSet presAssocID="{2D2B883E-DB09-410E-A7FA-5A07DEF2B29B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65807-B12E-403A-8F89-B6175D2D8896}" type="pres">
      <dgm:prSet presAssocID="{872222D4-D19D-4F71-BE1B-EAD9F09FDD63}" presName="parTrans" presStyleLbl="bgSibTrans2D1" presStyleIdx="4" presStyleCnt="7"/>
      <dgm:spPr/>
      <dgm:t>
        <a:bodyPr/>
        <a:lstStyle/>
        <a:p>
          <a:endParaRPr lang="en-US"/>
        </a:p>
      </dgm:t>
    </dgm:pt>
    <dgm:pt modelId="{45FFD4B4-7326-42D3-B79F-FA4BFABB82C0}" type="pres">
      <dgm:prSet presAssocID="{8E3BCA23-D08A-47BC-8EAD-17EAA099113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557AED-189B-437B-A382-1737D981C6E6}" type="pres">
      <dgm:prSet presAssocID="{CC0E5CB0-6720-4E57-A920-A7B3DAE80590}" presName="parTrans" presStyleLbl="bgSibTrans2D1" presStyleIdx="5" presStyleCnt="7"/>
      <dgm:spPr/>
      <dgm:t>
        <a:bodyPr/>
        <a:lstStyle/>
        <a:p>
          <a:endParaRPr lang="en-US"/>
        </a:p>
      </dgm:t>
    </dgm:pt>
    <dgm:pt modelId="{CD8496B0-22FE-444D-99B1-8D7415AF52BA}" type="pres">
      <dgm:prSet presAssocID="{5F10911B-F61B-439B-9A91-FCB508654821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0021A-484F-4493-AAF1-805AC45E2B63}" type="pres">
      <dgm:prSet presAssocID="{5ED552BF-1AD1-4202-AE27-5D9A60263417}" presName="parTrans" presStyleLbl="bgSibTrans2D1" presStyleIdx="6" presStyleCnt="7"/>
      <dgm:spPr/>
      <dgm:t>
        <a:bodyPr/>
        <a:lstStyle/>
        <a:p>
          <a:endParaRPr lang="en-US"/>
        </a:p>
      </dgm:t>
    </dgm:pt>
    <dgm:pt modelId="{12AC8CF6-6142-4176-9833-3E06190D173D}" type="pres">
      <dgm:prSet presAssocID="{FAA05051-614B-4330-B6C5-E0F895435BEF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591A55-28FE-4CC4-9CC6-7A57FC025E1D}" srcId="{4C5BB123-D36D-45E1-A88D-9AF0292E3DF0}" destId="{CEC5858F-379A-473D-A979-F3CCD7826367}" srcOrd="0" destOrd="0" parTransId="{CE0BA7AA-580F-4CE0-AA27-8714FAC026D3}" sibTransId="{864B9817-DD45-42A2-9F88-2E12982AA077}"/>
    <dgm:cxn modelId="{731D48CA-D6A5-490F-82EC-FCBF1696EA24}" type="presOf" srcId="{8E3BCA23-D08A-47BC-8EAD-17EAA099113C}" destId="{45FFD4B4-7326-42D3-B79F-FA4BFABB82C0}" srcOrd="0" destOrd="0" presId="urn:microsoft.com/office/officeart/2005/8/layout/radial4"/>
    <dgm:cxn modelId="{7EB9BA39-5A07-44D4-A36A-3E1BB9F3D487}" srcId="{9346E309-8B42-4318-9D47-4E8C926E13FD}" destId="{4C5BB123-D36D-45E1-A88D-9AF0292E3DF0}" srcOrd="0" destOrd="0" parTransId="{4D17E8EF-7271-4F1F-9954-D714A32FCF56}" sibTransId="{387ECF48-7948-44A5-8DCA-DD0DE666C0F5}"/>
    <dgm:cxn modelId="{6DB9B1AF-8E2C-4C86-B90A-F6462B8BF398}" type="presOf" srcId="{5ED552BF-1AD1-4202-AE27-5D9A60263417}" destId="{9D10021A-484F-4493-AAF1-805AC45E2B63}" srcOrd="0" destOrd="0" presId="urn:microsoft.com/office/officeart/2005/8/layout/radial4"/>
    <dgm:cxn modelId="{2456E355-DB38-4D8E-8174-396A1F82B5B2}" type="presOf" srcId="{CEC5858F-379A-473D-A979-F3CCD7826367}" destId="{109C2DA9-3AF6-41A6-9729-A3BE04922AEB}" srcOrd="0" destOrd="0" presId="urn:microsoft.com/office/officeart/2005/8/layout/radial4"/>
    <dgm:cxn modelId="{7D332AEF-5D53-4923-BAD1-205345943AEB}" type="presOf" srcId="{CE0BA7AA-580F-4CE0-AA27-8714FAC026D3}" destId="{4F501753-6213-4A69-88F7-F92C23046A16}" srcOrd="0" destOrd="0" presId="urn:microsoft.com/office/officeart/2005/8/layout/radial4"/>
    <dgm:cxn modelId="{D673DEFC-9A9E-43B6-9FEE-6D286EC2247D}" srcId="{9346E309-8B42-4318-9D47-4E8C926E13FD}" destId="{9EFC94A3-28BA-4337-9A96-F9BBE21B756A}" srcOrd="1" destOrd="0" parTransId="{2D7603E0-F3DB-4CD2-8377-653AFD3C7EE7}" sibTransId="{09F7F51E-F427-4DF3-A861-428BD51639F9}"/>
    <dgm:cxn modelId="{8C91BD79-F6EB-4E4D-A4B4-C0E69C1EE850}" type="presOf" srcId="{2D2B883E-DB09-410E-A7FA-5A07DEF2B29B}" destId="{78A029D9-A116-4046-AA5D-6F8E9E601854}" srcOrd="0" destOrd="0" presId="urn:microsoft.com/office/officeart/2005/8/layout/radial4"/>
    <dgm:cxn modelId="{59899DB1-7354-43A7-8757-F9DF25AAF5E0}" type="presOf" srcId="{4C5BB123-D36D-45E1-A88D-9AF0292E3DF0}" destId="{77E1E609-F514-400A-9E59-46EE00030A35}" srcOrd="0" destOrd="0" presId="urn:microsoft.com/office/officeart/2005/8/layout/radial4"/>
    <dgm:cxn modelId="{902C5C6B-29CA-4ED9-B57B-24DC4DBB244E}" srcId="{4C5BB123-D36D-45E1-A88D-9AF0292E3DF0}" destId="{8E3BCA23-D08A-47BC-8EAD-17EAA099113C}" srcOrd="4" destOrd="0" parTransId="{872222D4-D19D-4F71-BE1B-EAD9F09FDD63}" sibTransId="{CF44E565-8E7A-4E87-A04E-DFB01F01792A}"/>
    <dgm:cxn modelId="{36AF0E34-59C2-4AA9-8C95-685912E0E241}" type="presOf" srcId="{FAA05051-614B-4330-B6C5-E0F895435BEF}" destId="{12AC8CF6-6142-4176-9833-3E06190D173D}" srcOrd="0" destOrd="0" presId="urn:microsoft.com/office/officeart/2005/8/layout/radial4"/>
    <dgm:cxn modelId="{5E75E479-FC3F-4916-8530-60875BD6C59E}" type="presOf" srcId="{547B5110-9E2A-4E4A-81F7-560CFAA0156D}" destId="{36D22D6F-018C-4ECE-AB97-CEED711C1F3A}" srcOrd="0" destOrd="0" presId="urn:microsoft.com/office/officeart/2005/8/layout/radial4"/>
    <dgm:cxn modelId="{5849B45F-87B3-4231-86EA-706E145E56B2}" type="presOf" srcId="{5F10911B-F61B-439B-9A91-FCB508654821}" destId="{CD8496B0-22FE-444D-99B1-8D7415AF52BA}" srcOrd="0" destOrd="0" presId="urn:microsoft.com/office/officeart/2005/8/layout/radial4"/>
    <dgm:cxn modelId="{083ACDD0-F136-4859-8ED3-A131B8C34D07}" type="presOf" srcId="{F90A3B5B-43B0-43FD-AAD4-89DBEE925ECF}" destId="{018ADC29-EA29-485D-B2D8-618EEE820C02}" srcOrd="0" destOrd="0" presId="urn:microsoft.com/office/officeart/2005/8/layout/radial4"/>
    <dgm:cxn modelId="{FB2C85F5-3068-4957-9071-47135C8951B6}" srcId="{4C5BB123-D36D-45E1-A88D-9AF0292E3DF0}" destId="{460F4CC4-EB26-4386-8B68-E8EC60D65D5E}" srcOrd="1" destOrd="0" parTransId="{F90A3B5B-43B0-43FD-AAD4-89DBEE925ECF}" sibTransId="{491A5E29-8D7B-4DFA-B250-98616A8BB5D8}"/>
    <dgm:cxn modelId="{F363DF7C-6EC5-4D2B-9267-AE7E1A026108}" srcId="{4C5BB123-D36D-45E1-A88D-9AF0292E3DF0}" destId="{FAA05051-614B-4330-B6C5-E0F895435BEF}" srcOrd="6" destOrd="0" parTransId="{5ED552BF-1AD1-4202-AE27-5D9A60263417}" sibTransId="{2DE819AB-8357-4543-9DEC-751738AB4D85}"/>
    <dgm:cxn modelId="{849D16F5-7343-4B80-84CD-6018352679E1}" type="presOf" srcId="{9346E309-8B42-4318-9D47-4E8C926E13FD}" destId="{63B4C419-990E-4B94-BBBA-BDAE718C52C7}" srcOrd="0" destOrd="0" presId="urn:microsoft.com/office/officeart/2005/8/layout/radial4"/>
    <dgm:cxn modelId="{0419D373-546F-44A8-A6DB-C4142F485CBE}" srcId="{4C5BB123-D36D-45E1-A88D-9AF0292E3DF0}" destId="{E932A6A2-B431-405A-8CC3-9B4BF14CC8A7}" srcOrd="2" destOrd="0" parTransId="{07877E48-B98C-4D7F-8BD9-5A8B1A9D9C97}" sibTransId="{E1B0BFF1-291A-4412-BF51-914315BA916B}"/>
    <dgm:cxn modelId="{35884FD3-6125-4339-9BD8-9AAA9DA89A28}" type="presOf" srcId="{872222D4-D19D-4F71-BE1B-EAD9F09FDD63}" destId="{62B65807-B12E-403A-8F89-B6175D2D8896}" srcOrd="0" destOrd="0" presId="urn:microsoft.com/office/officeart/2005/8/layout/radial4"/>
    <dgm:cxn modelId="{7315B876-AD13-4585-9C48-A2EC24A8B51E}" type="presOf" srcId="{E932A6A2-B431-405A-8CC3-9B4BF14CC8A7}" destId="{E08EBE87-268D-40A5-A2BD-3E907B4FDAFA}" srcOrd="0" destOrd="0" presId="urn:microsoft.com/office/officeart/2005/8/layout/radial4"/>
    <dgm:cxn modelId="{DD5B7BE9-ADEE-401F-95D2-0906C961A763}" srcId="{4C5BB123-D36D-45E1-A88D-9AF0292E3DF0}" destId="{5F10911B-F61B-439B-9A91-FCB508654821}" srcOrd="5" destOrd="0" parTransId="{CC0E5CB0-6720-4E57-A920-A7B3DAE80590}" sibTransId="{354757A3-FFEE-48D4-BD57-534E2ACC445C}"/>
    <dgm:cxn modelId="{38C5C165-06AD-4389-873C-ADE4938A8F91}" srcId="{4C5BB123-D36D-45E1-A88D-9AF0292E3DF0}" destId="{2D2B883E-DB09-410E-A7FA-5A07DEF2B29B}" srcOrd="3" destOrd="0" parTransId="{547B5110-9E2A-4E4A-81F7-560CFAA0156D}" sibTransId="{5E7200CC-D399-4EC6-BE75-97E8E21DC1ED}"/>
    <dgm:cxn modelId="{A6771547-CACB-4C7E-93BF-85382D05CE8F}" type="presOf" srcId="{CC0E5CB0-6720-4E57-A920-A7B3DAE80590}" destId="{FE557AED-189B-437B-A382-1737D981C6E6}" srcOrd="0" destOrd="0" presId="urn:microsoft.com/office/officeart/2005/8/layout/radial4"/>
    <dgm:cxn modelId="{81E8C997-B20D-44AE-8514-BCE4A87180D9}" type="presOf" srcId="{460F4CC4-EB26-4386-8B68-E8EC60D65D5E}" destId="{EDCA17D5-81AB-40C3-9546-20BA7F52BDD6}" srcOrd="0" destOrd="0" presId="urn:microsoft.com/office/officeart/2005/8/layout/radial4"/>
    <dgm:cxn modelId="{F857909D-63FD-4961-9879-2FA7A1C74557}" type="presOf" srcId="{07877E48-B98C-4D7F-8BD9-5A8B1A9D9C97}" destId="{12E516CF-8313-4521-A4A8-599408F20B5A}" srcOrd="0" destOrd="0" presId="urn:microsoft.com/office/officeart/2005/8/layout/radial4"/>
    <dgm:cxn modelId="{ECD51862-A7C9-45AD-A359-9AD26497C706}" type="presParOf" srcId="{63B4C419-990E-4B94-BBBA-BDAE718C52C7}" destId="{77E1E609-F514-400A-9E59-46EE00030A35}" srcOrd="0" destOrd="0" presId="urn:microsoft.com/office/officeart/2005/8/layout/radial4"/>
    <dgm:cxn modelId="{D22798C3-899C-4D51-B0C9-D6826B889374}" type="presParOf" srcId="{63B4C419-990E-4B94-BBBA-BDAE718C52C7}" destId="{4F501753-6213-4A69-88F7-F92C23046A16}" srcOrd="1" destOrd="0" presId="urn:microsoft.com/office/officeart/2005/8/layout/radial4"/>
    <dgm:cxn modelId="{345C7650-F781-48A8-8B02-F01B571B1CB2}" type="presParOf" srcId="{63B4C419-990E-4B94-BBBA-BDAE718C52C7}" destId="{109C2DA9-3AF6-41A6-9729-A3BE04922AEB}" srcOrd="2" destOrd="0" presId="urn:microsoft.com/office/officeart/2005/8/layout/radial4"/>
    <dgm:cxn modelId="{FC85DA7B-6F3D-4349-9BC7-5057517D8FBE}" type="presParOf" srcId="{63B4C419-990E-4B94-BBBA-BDAE718C52C7}" destId="{018ADC29-EA29-485D-B2D8-618EEE820C02}" srcOrd="3" destOrd="0" presId="urn:microsoft.com/office/officeart/2005/8/layout/radial4"/>
    <dgm:cxn modelId="{EFB093E8-7A30-4F38-984E-7DA4E90A70C7}" type="presParOf" srcId="{63B4C419-990E-4B94-BBBA-BDAE718C52C7}" destId="{EDCA17D5-81AB-40C3-9546-20BA7F52BDD6}" srcOrd="4" destOrd="0" presId="urn:microsoft.com/office/officeart/2005/8/layout/radial4"/>
    <dgm:cxn modelId="{BA74578F-DA2F-4576-B7A3-603954AA9E4B}" type="presParOf" srcId="{63B4C419-990E-4B94-BBBA-BDAE718C52C7}" destId="{12E516CF-8313-4521-A4A8-599408F20B5A}" srcOrd="5" destOrd="0" presId="urn:microsoft.com/office/officeart/2005/8/layout/radial4"/>
    <dgm:cxn modelId="{32111A8F-41A6-4520-90F1-DBCF7B153EC5}" type="presParOf" srcId="{63B4C419-990E-4B94-BBBA-BDAE718C52C7}" destId="{E08EBE87-268D-40A5-A2BD-3E907B4FDAFA}" srcOrd="6" destOrd="0" presId="urn:microsoft.com/office/officeart/2005/8/layout/radial4"/>
    <dgm:cxn modelId="{E758AD93-5FB8-49DB-89E9-5B32178CFAD5}" type="presParOf" srcId="{63B4C419-990E-4B94-BBBA-BDAE718C52C7}" destId="{36D22D6F-018C-4ECE-AB97-CEED711C1F3A}" srcOrd="7" destOrd="0" presId="urn:microsoft.com/office/officeart/2005/8/layout/radial4"/>
    <dgm:cxn modelId="{7FCD33D2-5C62-4401-8F0D-E17EE532EE57}" type="presParOf" srcId="{63B4C419-990E-4B94-BBBA-BDAE718C52C7}" destId="{78A029D9-A116-4046-AA5D-6F8E9E601854}" srcOrd="8" destOrd="0" presId="urn:microsoft.com/office/officeart/2005/8/layout/radial4"/>
    <dgm:cxn modelId="{D1D53C4F-0F16-4095-9DF7-A5B1964F8DE0}" type="presParOf" srcId="{63B4C419-990E-4B94-BBBA-BDAE718C52C7}" destId="{62B65807-B12E-403A-8F89-B6175D2D8896}" srcOrd="9" destOrd="0" presId="urn:microsoft.com/office/officeart/2005/8/layout/radial4"/>
    <dgm:cxn modelId="{6FD8ADB3-52E8-42A0-9665-7F76A5616F31}" type="presParOf" srcId="{63B4C419-990E-4B94-BBBA-BDAE718C52C7}" destId="{45FFD4B4-7326-42D3-B79F-FA4BFABB82C0}" srcOrd="10" destOrd="0" presId="urn:microsoft.com/office/officeart/2005/8/layout/radial4"/>
    <dgm:cxn modelId="{729C9F45-6B1F-48A4-AC60-A4E32F16A642}" type="presParOf" srcId="{63B4C419-990E-4B94-BBBA-BDAE718C52C7}" destId="{FE557AED-189B-437B-A382-1737D981C6E6}" srcOrd="11" destOrd="0" presId="urn:microsoft.com/office/officeart/2005/8/layout/radial4"/>
    <dgm:cxn modelId="{EF0A6D94-3286-4BD4-82CD-5EBABE3C6B31}" type="presParOf" srcId="{63B4C419-990E-4B94-BBBA-BDAE718C52C7}" destId="{CD8496B0-22FE-444D-99B1-8D7415AF52BA}" srcOrd="12" destOrd="0" presId="urn:microsoft.com/office/officeart/2005/8/layout/radial4"/>
    <dgm:cxn modelId="{5160E744-1728-4F8A-B454-64C0C3D2E13D}" type="presParOf" srcId="{63B4C419-990E-4B94-BBBA-BDAE718C52C7}" destId="{9D10021A-484F-4493-AAF1-805AC45E2B63}" srcOrd="13" destOrd="0" presId="urn:microsoft.com/office/officeart/2005/8/layout/radial4"/>
    <dgm:cxn modelId="{AAC4F428-5144-4A03-AF1F-DB0648F2513C}" type="presParOf" srcId="{63B4C419-990E-4B94-BBBA-BDAE718C52C7}" destId="{12AC8CF6-6142-4176-9833-3E06190D173D}" srcOrd="1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46E309-8B42-4318-9D47-4E8C926E13F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5BB123-D36D-45E1-A88D-9AF0292E3DF0}">
      <dgm:prSet phldrT="[Text]"/>
      <dgm:spPr>
        <a:solidFill>
          <a:srgbClr val="0070C0"/>
        </a:solidFill>
      </dgm:spPr>
      <dgm:t>
        <a:bodyPr/>
        <a:lstStyle/>
        <a:p>
          <a:r>
            <a:rPr lang="en-US" b="1" dirty="0" err="1" smtClean="0"/>
            <a:t>Meningkatkan</a:t>
          </a:r>
          <a:endParaRPr lang="en-US" b="1" dirty="0"/>
        </a:p>
      </dgm:t>
    </dgm:pt>
    <dgm:pt modelId="{4D17E8EF-7271-4F1F-9954-D714A32FCF56}" type="parTrans" cxnId="{7EB9BA39-5A07-44D4-A36A-3E1BB9F3D487}">
      <dgm:prSet/>
      <dgm:spPr/>
      <dgm:t>
        <a:bodyPr/>
        <a:lstStyle/>
        <a:p>
          <a:endParaRPr lang="en-US"/>
        </a:p>
      </dgm:t>
    </dgm:pt>
    <dgm:pt modelId="{387ECF48-7948-44A5-8DCA-DD0DE666C0F5}" type="sibTrans" cxnId="{7EB9BA39-5A07-44D4-A36A-3E1BB9F3D487}">
      <dgm:prSet/>
      <dgm:spPr/>
      <dgm:t>
        <a:bodyPr/>
        <a:lstStyle/>
        <a:p>
          <a:endParaRPr lang="en-US"/>
        </a:p>
      </dgm:t>
    </dgm:pt>
    <dgm:pt modelId="{9EFC94A3-28BA-4337-9A96-F9BBE21B756A}">
      <dgm:prSet/>
      <dgm:spPr/>
      <dgm:t>
        <a:bodyPr/>
        <a:lstStyle/>
        <a:p>
          <a:endParaRPr lang="en-US"/>
        </a:p>
      </dgm:t>
    </dgm:pt>
    <dgm:pt modelId="{2D7603E0-F3DB-4CD2-8377-653AFD3C7EE7}" type="parTrans" cxnId="{D673DEFC-9A9E-43B6-9FEE-6D286EC2247D}">
      <dgm:prSet/>
      <dgm:spPr/>
      <dgm:t>
        <a:bodyPr/>
        <a:lstStyle/>
        <a:p>
          <a:endParaRPr lang="en-US"/>
        </a:p>
      </dgm:t>
    </dgm:pt>
    <dgm:pt modelId="{09F7F51E-F427-4DF3-A861-428BD51639F9}" type="sibTrans" cxnId="{D673DEFC-9A9E-43B6-9FEE-6D286EC2247D}">
      <dgm:prSet/>
      <dgm:spPr/>
      <dgm:t>
        <a:bodyPr/>
        <a:lstStyle/>
        <a:p>
          <a:endParaRPr lang="en-US"/>
        </a:p>
      </dgm:t>
    </dgm:pt>
    <dgm:pt modelId="{8E3BCA23-D08A-47BC-8EAD-17EAA099113C}">
      <dgm:prSet/>
      <dgm:spPr>
        <a:solidFill>
          <a:schemeClr val="accent1">
            <a:lumMod val="25000"/>
          </a:schemeClr>
        </a:solidFill>
      </dgm:spPr>
      <dgm:t>
        <a:bodyPr/>
        <a:lstStyle/>
        <a:p>
          <a:r>
            <a:rPr lang="en-US" b="1" dirty="0" err="1" smtClean="0"/>
            <a:t>Produktivitas</a:t>
          </a:r>
          <a:endParaRPr lang="en-US" b="1" dirty="0"/>
        </a:p>
      </dgm:t>
    </dgm:pt>
    <dgm:pt modelId="{CF44E565-8E7A-4E87-A04E-DFB01F01792A}" type="sibTrans" cxnId="{902C5C6B-29CA-4ED9-B57B-24DC4DBB244E}">
      <dgm:prSet/>
      <dgm:spPr/>
      <dgm:t>
        <a:bodyPr/>
        <a:lstStyle/>
        <a:p>
          <a:endParaRPr lang="en-US"/>
        </a:p>
      </dgm:t>
    </dgm:pt>
    <dgm:pt modelId="{872222D4-D19D-4F71-BE1B-EAD9F09FDD63}" type="parTrans" cxnId="{902C5C6B-29CA-4ED9-B57B-24DC4DBB244E}">
      <dgm:prSet/>
      <dgm:spPr>
        <a:solidFill>
          <a:schemeClr val="accent1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6F1D4019-CFC7-463D-B49D-E1F3E01EE7EB}">
      <dgm:prSet/>
      <dgm:spPr>
        <a:solidFill>
          <a:srgbClr val="FF0000"/>
        </a:solidFill>
      </dgm:spPr>
      <dgm:t>
        <a:bodyPr/>
        <a:lstStyle/>
        <a:p>
          <a:r>
            <a:rPr lang="en-US" dirty="0" err="1" smtClean="0"/>
            <a:t>Produksi</a:t>
          </a:r>
          <a:r>
            <a:rPr lang="en-US" dirty="0" smtClean="0"/>
            <a:t> </a:t>
          </a:r>
          <a:r>
            <a:rPr lang="en-US" dirty="0" err="1" smtClean="0"/>
            <a:t>industri</a:t>
          </a:r>
          <a:endParaRPr lang="en-US" dirty="0"/>
        </a:p>
      </dgm:t>
    </dgm:pt>
    <dgm:pt modelId="{6306DF36-324E-45CE-AA17-9C7ED8AFB085}" type="parTrans" cxnId="{A33509AE-63E7-4FFA-8E57-DC1D56A1725D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D01B833C-DD00-4C8C-BFEA-1089EACEB236}" type="sibTrans" cxnId="{A33509AE-63E7-4FFA-8E57-DC1D56A1725D}">
      <dgm:prSet/>
      <dgm:spPr/>
      <dgm:t>
        <a:bodyPr/>
        <a:lstStyle/>
        <a:p>
          <a:endParaRPr lang="en-US"/>
        </a:p>
      </dgm:t>
    </dgm:pt>
    <dgm:pt modelId="{63B4C419-990E-4B94-BBBA-BDAE718C52C7}" type="pres">
      <dgm:prSet presAssocID="{9346E309-8B42-4318-9D47-4E8C926E13F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7E1E609-F514-400A-9E59-46EE00030A35}" type="pres">
      <dgm:prSet presAssocID="{4C5BB123-D36D-45E1-A88D-9AF0292E3DF0}" presName="centerShape" presStyleLbl="node0" presStyleIdx="0" presStyleCnt="1" custScaleX="153682" custScaleY="145694"/>
      <dgm:spPr/>
      <dgm:t>
        <a:bodyPr/>
        <a:lstStyle/>
        <a:p>
          <a:endParaRPr lang="en-US"/>
        </a:p>
      </dgm:t>
    </dgm:pt>
    <dgm:pt modelId="{62B65807-B12E-403A-8F89-B6175D2D8896}" type="pres">
      <dgm:prSet presAssocID="{872222D4-D19D-4F71-BE1B-EAD9F09FDD63}" presName="parTrans" presStyleLbl="bgSibTrans2D1" presStyleIdx="0" presStyleCnt="2"/>
      <dgm:spPr/>
      <dgm:t>
        <a:bodyPr/>
        <a:lstStyle/>
        <a:p>
          <a:endParaRPr lang="en-US"/>
        </a:p>
      </dgm:t>
    </dgm:pt>
    <dgm:pt modelId="{45FFD4B4-7326-42D3-B79F-FA4BFABB82C0}" type="pres">
      <dgm:prSet presAssocID="{8E3BCA23-D08A-47BC-8EAD-17EAA099113C}" presName="node" presStyleLbl="node1" presStyleIdx="0" presStyleCnt="2" custScaleY="59188" custRadScaleRad="104797" custRadScaleInc="159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0CFB6-D6B2-42E3-BB85-4A6111A3A3A6}" type="pres">
      <dgm:prSet presAssocID="{6306DF36-324E-45CE-AA17-9C7ED8AFB085}" presName="parTrans" presStyleLbl="bgSibTrans2D1" presStyleIdx="1" presStyleCnt="2"/>
      <dgm:spPr/>
      <dgm:t>
        <a:bodyPr/>
        <a:lstStyle/>
        <a:p>
          <a:endParaRPr lang="en-US"/>
        </a:p>
      </dgm:t>
    </dgm:pt>
    <dgm:pt modelId="{919BB7B6-AAE8-4853-BF86-033D6BDB3E22}" type="pres">
      <dgm:prSet presAssocID="{6F1D4019-CFC7-463D-B49D-E1F3E01EE7EB}" presName="node" presStyleLbl="node1" presStyleIdx="1" presStyleCnt="2" custScaleY="59179" custRadScaleRad="109372" custRadScaleInc="-159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B9BA39-5A07-44D4-A36A-3E1BB9F3D487}" srcId="{9346E309-8B42-4318-9D47-4E8C926E13FD}" destId="{4C5BB123-D36D-45E1-A88D-9AF0292E3DF0}" srcOrd="0" destOrd="0" parTransId="{4D17E8EF-7271-4F1F-9954-D714A32FCF56}" sibTransId="{387ECF48-7948-44A5-8DCA-DD0DE666C0F5}"/>
    <dgm:cxn modelId="{D673DEFC-9A9E-43B6-9FEE-6D286EC2247D}" srcId="{9346E309-8B42-4318-9D47-4E8C926E13FD}" destId="{9EFC94A3-28BA-4337-9A96-F9BBE21B756A}" srcOrd="1" destOrd="0" parTransId="{2D7603E0-F3DB-4CD2-8377-653AFD3C7EE7}" sibTransId="{09F7F51E-F427-4DF3-A861-428BD51639F9}"/>
    <dgm:cxn modelId="{C7665834-5371-43CC-BC39-06D810A4E69F}" type="presOf" srcId="{4C5BB123-D36D-45E1-A88D-9AF0292E3DF0}" destId="{77E1E609-F514-400A-9E59-46EE00030A35}" srcOrd="0" destOrd="0" presId="urn:microsoft.com/office/officeart/2005/8/layout/radial4"/>
    <dgm:cxn modelId="{937AFF44-8A45-4F6F-BCF1-6CCE4C4D0BC9}" type="presOf" srcId="{6306DF36-324E-45CE-AA17-9C7ED8AFB085}" destId="{F310CFB6-D6B2-42E3-BB85-4A6111A3A3A6}" srcOrd="0" destOrd="0" presId="urn:microsoft.com/office/officeart/2005/8/layout/radial4"/>
    <dgm:cxn modelId="{81F47BB0-73F7-45D9-A3BE-E106D976CB37}" type="presOf" srcId="{872222D4-D19D-4F71-BE1B-EAD9F09FDD63}" destId="{62B65807-B12E-403A-8F89-B6175D2D8896}" srcOrd="0" destOrd="0" presId="urn:microsoft.com/office/officeart/2005/8/layout/radial4"/>
    <dgm:cxn modelId="{D637F10A-75B4-4A03-9355-1FC9C2E936CA}" type="presOf" srcId="{9346E309-8B42-4318-9D47-4E8C926E13FD}" destId="{63B4C419-990E-4B94-BBBA-BDAE718C52C7}" srcOrd="0" destOrd="0" presId="urn:microsoft.com/office/officeart/2005/8/layout/radial4"/>
    <dgm:cxn modelId="{6E773E13-FFC5-46CB-B857-354523B68791}" type="presOf" srcId="{6F1D4019-CFC7-463D-B49D-E1F3E01EE7EB}" destId="{919BB7B6-AAE8-4853-BF86-033D6BDB3E22}" srcOrd="0" destOrd="0" presId="urn:microsoft.com/office/officeart/2005/8/layout/radial4"/>
    <dgm:cxn modelId="{A43156B5-D9BF-4A47-A76E-BA018C693157}" type="presOf" srcId="{8E3BCA23-D08A-47BC-8EAD-17EAA099113C}" destId="{45FFD4B4-7326-42D3-B79F-FA4BFABB82C0}" srcOrd="0" destOrd="0" presId="urn:microsoft.com/office/officeart/2005/8/layout/radial4"/>
    <dgm:cxn modelId="{A33509AE-63E7-4FFA-8E57-DC1D56A1725D}" srcId="{4C5BB123-D36D-45E1-A88D-9AF0292E3DF0}" destId="{6F1D4019-CFC7-463D-B49D-E1F3E01EE7EB}" srcOrd="1" destOrd="0" parTransId="{6306DF36-324E-45CE-AA17-9C7ED8AFB085}" sibTransId="{D01B833C-DD00-4C8C-BFEA-1089EACEB236}"/>
    <dgm:cxn modelId="{902C5C6B-29CA-4ED9-B57B-24DC4DBB244E}" srcId="{4C5BB123-D36D-45E1-A88D-9AF0292E3DF0}" destId="{8E3BCA23-D08A-47BC-8EAD-17EAA099113C}" srcOrd="0" destOrd="0" parTransId="{872222D4-D19D-4F71-BE1B-EAD9F09FDD63}" sibTransId="{CF44E565-8E7A-4E87-A04E-DFB01F01792A}"/>
    <dgm:cxn modelId="{2803E62C-26D2-4F30-9A4D-A649CD2994F7}" type="presParOf" srcId="{63B4C419-990E-4B94-BBBA-BDAE718C52C7}" destId="{77E1E609-F514-400A-9E59-46EE00030A35}" srcOrd="0" destOrd="0" presId="urn:microsoft.com/office/officeart/2005/8/layout/radial4"/>
    <dgm:cxn modelId="{1AA9C4F1-62EA-4B32-BC55-9F65DBD690C7}" type="presParOf" srcId="{63B4C419-990E-4B94-BBBA-BDAE718C52C7}" destId="{62B65807-B12E-403A-8F89-B6175D2D8896}" srcOrd="1" destOrd="0" presId="urn:microsoft.com/office/officeart/2005/8/layout/radial4"/>
    <dgm:cxn modelId="{11E27117-0BE4-4692-838B-3674B8C7A82A}" type="presParOf" srcId="{63B4C419-990E-4B94-BBBA-BDAE718C52C7}" destId="{45FFD4B4-7326-42D3-B79F-FA4BFABB82C0}" srcOrd="2" destOrd="0" presId="urn:microsoft.com/office/officeart/2005/8/layout/radial4"/>
    <dgm:cxn modelId="{28FB3B17-2302-46BF-8DEE-DBCD5A90CAEA}" type="presParOf" srcId="{63B4C419-990E-4B94-BBBA-BDAE718C52C7}" destId="{F310CFB6-D6B2-42E3-BB85-4A6111A3A3A6}" srcOrd="3" destOrd="0" presId="urn:microsoft.com/office/officeart/2005/8/layout/radial4"/>
    <dgm:cxn modelId="{B25C7CA9-B841-42A9-AE2B-932D76DB84AC}" type="presParOf" srcId="{63B4C419-990E-4B94-BBBA-BDAE718C52C7}" destId="{919BB7B6-AAE8-4853-BF86-033D6BDB3E22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46E309-8B42-4318-9D47-4E8C926E13F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5BB123-D36D-45E1-A88D-9AF0292E3DF0}">
      <dgm:prSet phldrT="[Text]"/>
      <dgm:spPr>
        <a:solidFill>
          <a:srgbClr val="92D050"/>
        </a:solidFill>
      </dgm:spPr>
      <dgm:t>
        <a:bodyPr/>
        <a:lstStyle/>
        <a:p>
          <a:r>
            <a:rPr lang="en-US" b="1" dirty="0" err="1" smtClean="0"/>
            <a:t>Menjamin</a:t>
          </a:r>
          <a:endParaRPr lang="en-US" b="1" dirty="0"/>
        </a:p>
      </dgm:t>
    </dgm:pt>
    <dgm:pt modelId="{4D17E8EF-7271-4F1F-9954-D714A32FCF56}" type="parTrans" cxnId="{7EB9BA39-5A07-44D4-A36A-3E1BB9F3D487}">
      <dgm:prSet/>
      <dgm:spPr/>
      <dgm:t>
        <a:bodyPr/>
        <a:lstStyle/>
        <a:p>
          <a:endParaRPr lang="en-US" b="1"/>
        </a:p>
      </dgm:t>
    </dgm:pt>
    <dgm:pt modelId="{387ECF48-7948-44A5-8DCA-DD0DE666C0F5}" type="sibTrans" cxnId="{7EB9BA39-5A07-44D4-A36A-3E1BB9F3D487}">
      <dgm:prSet/>
      <dgm:spPr/>
      <dgm:t>
        <a:bodyPr/>
        <a:lstStyle/>
        <a:p>
          <a:endParaRPr lang="en-US" b="1"/>
        </a:p>
      </dgm:t>
    </dgm:pt>
    <dgm:pt modelId="{9EFC94A3-28BA-4337-9A96-F9BBE21B756A}">
      <dgm:prSet/>
      <dgm:spPr/>
      <dgm:t>
        <a:bodyPr/>
        <a:lstStyle/>
        <a:p>
          <a:endParaRPr lang="en-US" b="1"/>
        </a:p>
      </dgm:t>
    </dgm:pt>
    <dgm:pt modelId="{2D7603E0-F3DB-4CD2-8377-653AFD3C7EE7}" type="parTrans" cxnId="{D673DEFC-9A9E-43B6-9FEE-6D286EC2247D}">
      <dgm:prSet/>
      <dgm:spPr/>
      <dgm:t>
        <a:bodyPr/>
        <a:lstStyle/>
        <a:p>
          <a:endParaRPr lang="en-US" b="1"/>
        </a:p>
      </dgm:t>
    </dgm:pt>
    <dgm:pt modelId="{09F7F51E-F427-4DF3-A861-428BD51639F9}" type="sibTrans" cxnId="{D673DEFC-9A9E-43B6-9FEE-6D286EC2247D}">
      <dgm:prSet/>
      <dgm:spPr/>
      <dgm:t>
        <a:bodyPr/>
        <a:lstStyle/>
        <a:p>
          <a:endParaRPr lang="en-US" b="1"/>
        </a:p>
      </dgm:t>
    </dgm:pt>
    <dgm:pt modelId="{8E3BCA23-D08A-47BC-8EAD-17EAA099113C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b="1" dirty="0" err="1" smtClean="0"/>
            <a:t>Kehidupan</a:t>
          </a:r>
          <a:r>
            <a:rPr lang="en-US" b="1" dirty="0" smtClean="0"/>
            <a:t> </a:t>
          </a:r>
          <a:r>
            <a:rPr lang="en-US" b="1" dirty="0" err="1" smtClean="0"/>
            <a:t>Produktif</a:t>
          </a:r>
          <a:endParaRPr lang="en-US" b="1" dirty="0"/>
        </a:p>
      </dgm:t>
    </dgm:pt>
    <dgm:pt modelId="{CF44E565-8E7A-4E87-A04E-DFB01F01792A}" type="sibTrans" cxnId="{902C5C6B-29CA-4ED9-B57B-24DC4DBB244E}">
      <dgm:prSet/>
      <dgm:spPr/>
      <dgm:t>
        <a:bodyPr/>
        <a:lstStyle/>
        <a:p>
          <a:endParaRPr lang="en-US" b="1"/>
        </a:p>
      </dgm:t>
    </dgm:pt>
    <dgm:pt modelId="{872222D4-D19D-4F71-BE1B-EAD9F09FDD63}" type="parTrans" cxnId="{902C5C6B-29CA-4ED9-B57B-24DC4DBB244E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endParaRPr lang="en-US" b="1"/>
        </a:p>
      </dgm:t>
    </dgm:pt>
    <dgm:pt modelId="{5784CF53-18DF-451E-A683-06FE17792022}">
      <dgm:prSet/>
      <dgm:spPr>
        <a:solidFill>
          <a:srgbClr val="00B0F0"/>
        </a:solidFill>
      </dgm:spPr>
      <dgm:t>
        <a:bodyPr/>
        <a:lstStyle/>
        <a:p>
          <a:r>
            <a:rPr lang="en-US" b="1" dirty="0" err="1" smtClean="0"/>
            <a:t>Tempat</a:t>
          </a:r>
          <a:r>
            <a:rPr lang="en-US" b="1" dirty="0" smtClean="0"/>
            <a:t> </a:t>
          </a:r>
          <a:r>
            <a:rPr lang="en-US" b="1" dirty="0" err="1" smtClean="0"/>
            <a:t>Kerja</a:t>
          </a:r>
          <a:r>
            <a:rPr lang="en-US" b="1" dirty="0" smtClean="0"/>
            <a:t> </a:t>
          </a:r>
          <a:r>
            <a:rPr lang="en-US" b="1" dirty="0" err="1" smtClean="0"/>
            <a:t>sehat</a:t>
          </a:r>
          <a:r>
            <a:rPr lang="en-US" b="1" dirty="0" smtClean="0"/>
            <a:t>, </a:t>
          </a:r>
          <a:r>
            <a:rPr lang="en-US" b="1" dirty="0" err="1" smtClean="0"/>
            <a:t>bersih</a:t>
          </a:r>
          <a:r>
            <a:rPr lang="en-US" b="1" dirty="0" smtClean="0"/>
            <a:t> </a:t>
          </a:r>
          <a:r>
            <a:rPr lang="en-US" b="1" dirty="0" err="1" smtClean="0"/>
            <a:t>nyaman</a:t>
          </a:r>
          <a:r>
            <a:rPr lang="en-US" b="1" dirty="0" smtClean="0"/>
            <a:t>, </a:t>
          </a:r>
          <a:r>
            <a:rPr lang="en-US" b="1" dirty="0" err="1" smtClean="0"/>
            <a:t>aman</a:t>
          </a:r>
          <a:endParaRPr lang="en-US" b="1" dirty="0"/>
        </a:p>
      </dgm:t>
    </dgm:pt>
    <dgm:pt modelId="{909DBF28-80B1-49CA-B61D-9B7428716CA6}" type="parTrans" cxnId="{821D5EA8-6395-4007-992A-FED8CC8FE030}">
      <dgm:prSet/>
      <dgm:spPr>
        <a:solidFill>
          <a:srgbClr val="00B0F0"/>
        </a:solidFill>
      </dgm:spPr>
      <dgm:t>
        <a:bodyPr/>
        <a:lstStyle/>
        <a:p>
          <a:endParaRPr lang="en-US" b="1"/>
        </a:p>
      </dgm:t>
    </dgm:pt>
    <dgm:pt modelId="{654727E7-5BA0-48A8-A9B7-FAC0E6E5C37E}" type="sibTrans" cxnId="{821D5EA8-6395-4007-992A-FED8CC8FE030}">
      <dgm:prSet/>
      <dgm:spPr/>
      <dgm:t>
        <a:bodyPr/>
        <a:lstStyle/>
        <a:p>
          <a:endParaRPr lang="en-US" b="1"/>
        </a:p>
      </dgm:t>
    </dgm:pt>
    <dgm:pt modelId="{63B4C419-990E-4B94-BBBA-BDAE718C52C7}" type="pres">
      <dgm:prSet presAssocID="{9346E309-8B42-4318-9D47-4E8C926E13F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7E1E609-F514-400A-9E59-46EE00030A35}" type="pres">
      <dgm:prSet presAssocID="{4C5BB123-D36D-45E1-A88D-9AF0292E3DF0}" presName="centerShape" presStyleLbl="node0" presStyleIdx="0" presStyleCnt="1" custScaleX="153682" custScaleY="145694"/>
      <dgm:spPr/>
      <dgm:t>
        <a:bodyPr/>
        <a:lstStyle/>
        <a:p>
          <a:endParaRPr lang="en-US"/>
        </a:p>
      </dgm:t>
    </dgm:pt>
    <dgm:pt modelId="{62B65807-B12E-403A-8F89-B6175D2D8896}" type="pres">
      <dgm:prSet presAssocID="{872222D4-D19D-4F71-BE1B-EAD9F09FDD63}" presName="parTrans" presStyleLbl="bgSibTrans2D1" presStyleIdx="0" presStyleCnt="2"/>
      <dgm:spPr/>
      <dgm:t>
        <a:bodyPr/>
        <a:lstStyle/>
        <a:p>
          <a:endParaRPr lang="en-US"/>
        </a:p>
      </dgm:t>
    </dgm:pt>
    <dgm:pt modelId="{45FFD4B4-7326-42D3-B79F-FA4BFABB82C0}" type="pres">
      <dgm:prSet presAssocID="{8E3BCA23-D08A-47BC-8EAD-17EAA099113C}" presName="node" presStyleLbl="node1" presStyleIdx="0" presStyleCnt="2" custScaleX="151676" custRadScaleRad="121048" custRadScaleInc="284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49D28F-4390-465A-837A-B24D2601313B}" type="pres">
      <dgm:prSet presAssocID="{909DBF28-80B1-49CA-B61D-9B7428716CA6}" presName="parTrans" presStyleLbl="bgSibTrans2D1" presStyleIdx="1" presStyleCnt="2"/>
      <dgm:spPr/>
      <dgm:t>
        <a:bodyPr/>
        <a:lstStyle/>
        <a:p>
          <a:endParaRPr lang="en-US"/>
        </a:p>
      </dgm:t>
    </dgm:pt>
    <dgm:pt modelId="{8A03FEF2-1C98-4DCB-A281-AD743764CC6A}" type="pres">
      <dgm:prSet presAssocID="{5784CF53-18DF-451E-A683-06FE17792022}" presName="node" presStyleLbl="node1" presStyleIdx="1" presStyleCnt="2" custScaleX="143512" custRadScaleRad="118649" custRadScaleInc="-22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B9BA39-5A07-44D4-A36A-3E1BB9F3D487}" srcId="{9346E309-8B42-4318-9D47-4E8C926E13FD}" destId="{4C5BB123-D36D-45E1-A88D-9AF0292E3DF0}" srcOrd="0" destOrd="0" parTransId="{4D17E8EF-7271-4F1F-9954-D714A32FCF56}" sibTransId="{387ECF48-7948-44A5-8DCA-DD0DE666C0F5}"/>
    <dgm:cxn modelId="{2025427D-65FD-479D-B914-961CCE284D7F}" type="presOf" srcId="{5784CF53-18DF-451E-A683-06FE17792022}" destId="{8A03FEF2-1C98-4DCB-A281-AD743764CC6A}" srcOrd="0" destOrd="0" presId="urn:microsoft.com/office/officeart/2005/8/layout/radial4"/>
    <dgm:cxn modelId="{0C49716C-BFC6-4C8C-BF5B-F6C4C37F9E81}" type="presOf" srcId="{9346E309-8B42-4318-9D47-4E8C926E13FD}" destId="{63B4C419-990E-4B94-BBBA-BDAE718C52C7}" srcOrd="0" destOrd="0" presId="urn:microsoft.com/office/officeart/2005/8/layout/radial4"/>
    <dgm:cxn modelId="{7208A976-A759-493F-B46C-CF9D45B7183A}" type="presOf" srcId="{909DBF28-80B1-49CA-B61D-9B7428716CA6}" destId="{3F49D28F-4390-465A-837A-B24D2601313B}" srcOrd="0" destOrd="0" presId="urn:microsoft.com/office/officeart/2005/8/layout/radial4"/>
    <dgm:cxn modelId="{D673DEFC-9A9E-43B6-9FEE-6D286EC2247D}" srcId="{9346E309-8B42-4318-9D47-4E8C926E13FD}" destId="{9EFC94A3-28BA-4337-9A96-F9BBE21B756A}" srcOrd="1" destOrd="0" parTransId="{2D7603E0-F3DB-4CD2-8377-653AFD3C7EE7}" sibTransId="{09F7F51E-F427-4DF3-A861-428BD51639F9}"/>
    <dgm:cxn modelId="{DF88780E-D33E-4B9D-9FF2-B70188B3C9C0}" type="presOf" srcId="{872222D4-D19D-4F71-BE1B-EAD9F09FDD63}" destId="{62B65807-B12E-403A-8F89-B6175D2D8896}" srcOrd="0" destOrd="0" presId="urn:microsoft.com/office/officeart/2005/8/layout/radial4"/>
    <dgm:cxn modelId="{878852B8-D30E-4B44-A460-65BADD3F7DFC}" type="presOf" srcId="{8E3BCA23-D08A-47BC-8EAD-17EAA099113C}" destId="{45FFD4B4-7326-42D3-B79F-FA4BFABB82C0}" srcOrd="0" destOrd="0" presId="urn:microsoft.com/office/officeart/2005/8/layout/radial4"/>
    <dgm:cxn modelId="{34AA9A85-43A5-4003-85E6-4E1BD3904D69}" type="presOf" srcId="{4C5BB123-D36D-45E1-A88D-9AF0292E3DF0}" destId="{77E1E609-F514-400A-9E59-46EE00030A35}" srcOrd="0" destOrd="0" presId="urn:microsoft.com/office/officeart/2005/8/layout/radial4"/>
    <dgm:cxn modelId="{821D5EA8-6395-4007-992A-FED8CC8FE030}" srcId="{4C5BB123-D36D-45E1-A88D-9AF0292E3DF0}" destId="{5784CF53-18DF-451E-A683-06FE17792022}" srcOrd="1" destOrd="0" parTransId="{909DBF28-80B1-49CA-B61D-9B7428716CA6}" sibTransId="{654727E7-5BA0-48A8-A9B7-FAC0E6E5C37E}"/>
    <dgm:cxn modelId="{902C5C6B-29CA-4ED9-B57B-24DC4DBB244E}" srcId="{4C5BB123-D36D-45E1-A88D-9AF0292E3DF0}" destId="{8E3BCA23-D08A-47BC-8EAD-17EAA099113C}" srcOrd="0" destOrd="0" parTransId="{872222D4-D19D-4F71-BE1B-EAD9F09FDD63}" sibTransId="{CF44E565-8E7A-4E87-A04E-DFB01F01792A}"/>
    <dgm:cxn modelId="{BBA8B6F2-3335-4F0A-8897-A0665503FB5E}" type="presParOf" srcId="{63B4C419-990E-4B94-BBBA-BDAE718C52C7}" destId="{77E1E609-F514-400A-9E59-46EE00030A35}" srcOrd="0" destOrd="0" presId="urn:microsoft.com/office/officeart/2005/8/layout/radial4"/>
    <dgm:cxn modelId="{E9F19CB7-8C6B-44F0-A88E-010FE70E1031}" type="presParOf" srcId="{63B4C419-990E-4B94-BBBA-BDAE718C52C7}" destId="{62B65807-B12E-403A-8F89-B6175D2D8896}" srcOrd="1" destOrd="0" presId="urn:microsoft.com/office/officeart/2005/8/layout/radial4"/>
    <dgm:cxn modelId="{6E09445C-0667-4045-9BA2-DECB78343E99}" type="presParOf" srcId="{63B4C419-990E-4B94-BBBA-BDAE718C52C7}" destId="{45FFD4B4-7326-42D3-B79F-FA4BFABB82C0}" srcOrd="2" destOrd="0" presId="urn:microsoft.com/office/officeart/2005/8/layout/radial4"/>
    <dgm:cxn modelId="{D995424E-C614-4A4B-8BD2-D617F2B19ED3}" type="presParOf" srcId="{63B4C419-990E-4B94-BBBA-BDAE718C52C7}" destId="{3F49D28F-4390-465A-837A-B24D2601313B}" srcOrd="3" destOrd="0" presId="urn:microsoft.com/office/officeart/2005/8/layout/radial4"/>
    <dgm:cxn modelId="{C09983A5-D8DB-4773-8C58-876E3EE36606}" type="presParOf" srcId="{63B4C419-990E-4B94-BBBA-BDAE718C52C7}" destId="{8A03FEF2-1C98-4DCB-A281-AD743764CC6A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99CBE80-BFC0-4861-8FBC-EF10272FF712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18E155-12BD-4CF3-9605-55F13CA92B58}">
      <dgm:prSet phldrT="[Text]"/>
      <dgm:spPr/>
      <dgm:t>
        <a:bodyPr/>
        <a:lstStyle/>
        <a:p>
          <a:r>
            <a:rPr lang="en-US" dirty="0" err="1" smtClean="0"/>
            <a:t>Pencegahan</a:t>
          </a:r>
          <a:endParaRPr lang="en-US" dirty="0"/>
        </a:p>
      </dgm:t>
    </dgm:pt>
    <dgm:pt modelId="{5470B668-D7DB-4D0D-A1A3-50194E48A974}" type="parTrans" cxnId="{EAFB70F6-E508-427C-9A43-95E582060B1D}">
      <dgm:prSet/>
      <dgm:spPr/>
      <dgm:t>
        <a:bodyPr/>
        <a:lstStyle/>
        <a:p>
          <a:endParaRPr lang="en-US"/>
        </a:p>
      </dgm:t>
    </dgm:pt>
    <dgm:pt modelId="{728A0700-E4D3-4CBA-BE29-89FDD2F7BC6B}" type="sibTrans" cxnId="{EAFB70F6-E508-427C-9A43-95E582060B1D}">
      <dgm:prSet/>
      <dgm:spPr/>
      <dgm:t>
        <a:bodyPr/>
        <a:lstStyle/>
        <a:p>
          <a:endParaRPr lang="en-US"/>
        </a:p>
      </dgm:t>
    </dgm:pt>
    <dgm:pt modelId="{3FC310EF-336B-4EF2-A065-9CF0BF03D285}">
      <dgm:prSet phldrT="[Text]"/>
      <dgm:spPr/>
      <dgm:t>
        <a:bodyPr/>
        <a:lstStyle/>
        <a:p>
          <a:r>
            <a:rPr lang="en-US" dirty="0" err="1" smtClean="0"/>
            <a:t>Pemeliharan</a:t>
          </a:r>
          <a:endParaRPr lang="en-US" dirty="0"/>
        </a:p>
      </dgm:t>
    </dgm:pt>
    <dgm:pt modelId="{852F73CC-AFE2-44A1-BB20-6F1BF5736251}" type="parTrans" cxnId="{25F615ED-311C-46E2-A79D-8FED84B92BB1}">
      <dgm:prSet/>
      <dgm:spPr/>
      <dgm:t>
        <a:bodyPr/>
        <a:lstStyle/>
        <a:p>
          <a:endParaRPr lang="en-US"/>
        </a:p>
      </dgm:t>
    </dgm:pt>
    <dgm:pt modelId="{D4BB4A6E-3D66-4AB5-A0CA-7CC54F051DDB}" type="sibTrans" cxnId="{25F615ED-311C-46E2-A79D-8FED84B92BB1}">
      <dgm:prSet/>
      <dgm:spPr/>
      <dgm:t>
        <a:bodyPr/>
        <a:lstStyle/>
        <a:p>
          <a:endParaRPr lang="en-US"/>
        </a:p>
      </dgm:t>
    </dgm:pt>
    <dgm:pt modelId="{E8A2774A-469E-4955-A536-6AC84AAE9327}">
      <dgm:prSet phldrT="[Text]"/>
      <dgm:spPr/>
      <dgm:t>
        <a:bodyPr/>
        <a:lstStyle/>
        <a:p>
          <a:r>
            <a:rPr lang="en-US" dirty="0" err="1" smtClean="0"/>
            <a:t>Perawatan</a:t>
          </a:r>
          <a:endParaRPr lang="en-US" dirty="0" smtClean="0"/>
        </a:p>
      </dgm:t>
    </dgm:pt>
    <dgm:pt modelId="{2F3E5FF3-AA29-487E-8A78-862F7D758B98}" type="parTrans" cxnId="{CA965F18-92DB-4ED4-9F23-883E82E97BC3}">
      <dgm:prSet/>
      <dgm:spPr/>
      <dgm:t>
        <a:bodyPr/>
        <a:lstStyle/>
        <a:p>
          <a:endParaRPr lang="en-US"/>
        </a:p>
      </dgm:t>
    </dgm:pt>
    <dgm:pt modelId="{B5CA202F-0BFD-4A7A-BD3B-0574BB130788}" type="sibTrans" cxnId="{CA965F18-92DB-4ED4-9F23-883E82E97BC3}">
      <dgm:prSet/>
      <dgm:spPr/>
      <dgm:t>
        <a:bodyPr/>
        <a:lstStyle/>
        <a:p>
          <a:endParaRPr lang="en-US"/>
        </a:p>
      </dgm:t>
    </dgm:pt>
    <dgm:pt modelId="{F7FD434E-E930-4F10-A199-3EBCBA7A1A64}">
      <dgm:prSet phldrT="[Text]"/>
      <dgm:spPr/>
      <dgm:t>
        <a:bodyPr/>
        <a:lstStyle/>
        <a:p>
          <a:r>
            <a:rPr lang="en-US" dirty="0" err="1" smtClean="0"/>
            <a:t>Pemberantasan</a:t>
          </a:r>
          <a:endParaRPr lang="en-US" dirty="0" smtClean="0"/>
        </a:p>
      </dgm:t>
    </dgm:pt>
    <dgm:pt modelId="{50475352-BC43-4263-A543-D500BFF3B938}" type="parTrans" cxnId="{CA9A3C59-8DEA-4AEE-A8A5-6B045332F912}">
      <dgm:prSet/>
      <dgm:spPr/>
      <dgm:t>
        <a:bodyPr/>
        <a:lstStyle/>
        <a:p>
          <a:endParaRPr lang="en-US"/>
        </a:p>
      </dgm:t>
    </dgm:pt>
    <dgm:pt modelId="{47EBD636-B3BD-4C56-A3D8-DD60FF1FE02B}" type="sibTrans" cxnId="{CA9A3C59-8DEA-4AEE-A8A5-6B045332F912}">
      <dgm:prSet/>
      <dgm:spPr/>
      <dgm:t>
        <a:bodyPr/>
        <a:lstStyle/>
        <a:p>
          <a:endParaRPr lang="en-US"/>
        </a:p>
      </dgm:t>
    </dgm:pt>
    <dgm:pt modelId="{C4D39EB7-7897-482E-A9D1-DC9D8C897667}">
      <dgm:prSet phldrT="[Text]"/>
      <dgm:spPr/>
      <dgm:t>
        <a:bodyPr/>
        <a:lstStyle/>
        <a:p>
          <a:r>
            <a:rPr lang="en-US" dirty="0" err="1" smtClean="0"/>
            <a:t>Perlindungan</a:t>
          </a:r>
          <a:endParaRPr lang="en-US" dirty="0" smtClean="0"/>
        </a:p>
      </dgm:t>
    </dgm:pt>
    <dgm:pt modelId="{C50EC7EA-2D5C-40CF-9D04-26193A55423A}" type="parTrans" cxnId="{BF04E921-1DDB-449D-BCC5-23D34F54AB19}">
      <dgm:prSet/>
      <dgm:spPr/>
      <dgm:t>
        <a:bodyPr/>
        <a:lstStyle/>
        <a:p>
          <a:endParaRPr lang="en-US"/>
        </a:p>
      </dgm:t>
    </dgm:pt>
    <dgm:pt modelId="{972907FF-00B4-40EB-85A8-6F6AD98C9CAD}" type="sibTrans" cxnId="{BF04E921-1DDB-449D-BCC5-23D34F54AB19}">
      <dgm:prSet/>
      <dgm:spPr/>
      <dgm:t>
        <a:bodyPr/>
        <a:lstStyle/>
        <a:p>
          <a:endParaRPr lang="en-US"/>
        </a:p>
      </dgm:t>
    </dgm:pt>
    <dgm:pt modelId="{8767B4DD-4ADC-4A95-91FB-40BD35F08820}" type="pres">
      <dgm:prSet presAssocID="{F99CBE80-BFC0-4861-8FBC-EF10272FF71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853C53-1BF1-4CF3-A600-7986089C04A1}" type="pres">
      <dgm:prSet presAssocID="{9218E155-12BD-4CF3-9605-55F13CA92B58}" presName="composite" presStyleCnt="0"/>
      <dgm:spPr/>
    </dgm:pt>
    <dgm:pt modelId="{6BECBC69-64F0-480A-BBFF-62F54D09F2ED}" type="pres">
      <dgm:prSet presAssocID="{9218E155-12BD-4CF3-9605-55F13CA92B58}" presName="rect1" presStyleLbl="tr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FA344-6C7E-4026-8B5E-4B82C337BC56}" type="pres">
      <dgm:prSet presAssocID="{9218E155-12BD-4CF3-9605-55F13CA92B58}" presName="rect2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FB8C16E1-011B-42A9-9B62-E1E5DB205499}" type="pres">
      <dgm:prSet presAssocID="{728A0700-E4D3-4CBA-BE29-89FDD2F7BC6B}" presName="sibTrans" presStyleCnt="0"/>
      <dgm:spPr/>
    </dgm:pt>
    <dgm:pt modelId="{290E8E92-DA95-498F-91EF-34C874236C75}" type="pres">
      <dgm:prSet presAssocID="{3FC310EF-336B-4EF2-A065-9CF0BF03D285}" presName="composite" presStyleCnt="0"/>
      <dgm:spPr/>
    </dgm:pt>
    <dgm:pt modelId="{71C98049-9D7D-4D97-B7E4-5223D97E743A}" type="pres">
      <dgm:prSet presAssocID="{3FC310EF-336B-4EF2-A065-9CF0BF03D285}" presName="rect1" presStyleLbl="tr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A9E8F4-3680-447B-9817-C831A1EBDFB0}" type="pres">
      <dgm:prSet presAssocID="{3FC310EF-336B-4EF2-A065-9CF0BF03D285}" presName="rect2" presStyleLbl="fgImgPlace1" presStyleIdx="1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5000" r="-25000"/>
          </a:stretch>
        </a:blipFill>
      </dgm:spPr>
    </dgm:pt>
    <dgm:pt modelId="{9F35A320-024A-4787-858D-F6E673FB94B8}" type="pres">
      <dgm:prSet presAssocID="{D4BB4A6E-3D66-4AB5-A0CA-7CC54F051DDB}" presName="sibTrans" presStyleCnt="0"/>
      <dgm:spPr/>
    </dgm:pt>
    <dgm:pt modelId="{6FD24DDC-A6D2-4E48-A2C0-2D2FC49694CD}" type="pres">
      <dgm:prSet presAssocID="{E8A2774A-469E-4955-A536-6AC84AAE9327}" presName="composite" presStyleCnt="0"/>
      <dgm:spPr/>
    </dgm:pt>
    <dgm:pt modelId="{BE46CBA6-5D0B-43AA-9FC0-68048D0C3470}" type="pres">
      <dgm:prSet presAssocID="{E8A2774A-469E-4955-A536-6AC84AAE9327}" presName="rect1" presStyleLbl="tr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932615-AB3A-4A68-97ED-1939009A8CF1}" type="pres">
      <dgm:prSet presAssocID="{E8A2774A-469E-4955-A536-6AC84AAE9327}" presName="rect2" presStyleLbl="fgImgPlace1" presStyleIdx="2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5000" r="-25000"/>
          </a:stretch>
        </a:blipFill>
      </dgm:spPr>
    </dgm:pt>
    <dgm:pt modelId="{49526B7E-614A-4171-BB32-E88223C8F7B1}" type="pres">
      <dgm:prSet presAssocID="{B5CA202F-0BFD-4A7A-BD3B-0574BB130788}" presName="sibTrans" presStyleCnt="0"/>
      <dgm:spPr/>
    </dgm:pt>
    <dgm:pt modelId="{7DCE0DAC-BDD1-44F1-BC11-736B1141BB02}" type="pres">
      <dgm:prSet presAssocID="{F7FD434E-E930-4F10-A199-3EBCBA7A1A64}" presName="composite" presStyleCnt="0"/>
      <dgm:spPr/>
    </dgm:pt>
    <dgm:pt modelId="{566A3C73-69D7-4A6B-80F1-2E05315BAC65}" type="pres">
      <dgm:prSet presAssocID="{F7FD434E-E930-4F10-A199-3EBCBA7A1A64}" presName="rect1" presStyleLbl="tr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C9EAF-1FE2-495F-A0E0-F9C46BBCF9AE}" type="pres">
      <dgm:prSet presAssocID="{F7FD434E-E930-4F10-A199-3EBCBA7A1A64}" presName="rect2" presStyleLbl="fgImgPlace1" presStyleIdx="3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5000" r="-25000"/>
          </a:stretch>
        </a:blipFill>
      </dgm:spPr>
    </dgm:pt>
    <dgm:pt modelId="{9BA6723C-E244-4B58-81FF-3AD41881C903}" type="pres">
      <dgm:prSet presAssocID="{47EBD636-B3BD-4C56-A3D8-DD60FF1FE02B}" presName="sibTrans" presStyleCnt="0"/>
      <dgm:spPr/>
    </dgm:pt>
    <dgm:pt modelId="{D131E87B-1504-45D4-8664-93EF193CE372}" type="pres">
      <dgm:prSet presAssocID="{C4D39EB7-7897-482E-A9D1-DC9D8C897667}" presName="composite" presStyleCnt="0"/>
      <dgm:spPr/>
    </dgm:pt>
    <dgm:pt modelId="{6F7AEE7F-F318-4C15-A6BE-CB2C454CA907}" type="pres">
      <dgm:prSet presAssocID="{C4D39EB7-7897-482E-A9D1-DC9D8C897667}" presName="rect1" presStyleLbl="tr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38C00B-16D8-4A17-8487-EB8D239E3C50}" type="pres">
      <dgm:prSet presAssocID="{C4D39EB7-7897-482E-A9D1-DC9D8C897667}" presName="rect2" presStyleLbl="fgImgPlace1" presStyleIdx="4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DDD75E14-4FE4-4CD3-B526-F0ABEF0C63DB}" type="presOf" srcId="{9218E155-12BD-4CF3-9605-55F13CA92B58}" destId="{6BECBC69-64F0-480A-BBFF-62F54D09F2ED}" srcOrd="0" destOrd="0" presId="urn:microsoft.com/office/officeart/2008/layout/PictureStrips"/>
    <dgm:cxn modelId="{8FBED7B7-9DED-49E3-908F-9B8E438CF4A3}" type="presOf" srcId="{3FC310EF-336B-4EF2-A065-9CF0BF03D285}" destId="{71C98049-9D7D-4D97-B7E4-5223D97E743A}" srcOrd="0" destOrd="0" presId="urn:microsoft.com/office/officeart/2008/layout/PictureStrips"/>
    <dgm:cxn modelId="{D0D4A425-2CBF-45CC-9889-F0C826AA0B17}" type="presOf" srcId="{F99CBE80-BFC0-4861-8FBC-EF10272FF712}" destId="{8767B4DD-4ADC-4A95-91FB-40BD35F08820}" srcOrd="0" destOrd="0" presId="urn:microsoft.com/office/officeart/2008/layout/PictureStrips"/>
    <dgm:cxn modelId="{CA9A3C59-8DEA-4AEE-A8A5-6B045332F912}" srcId="{F99CBE80-BFC0-4861-8FBC-EF10272FF712}" destId="{F7FD434E-E930-4F10-A199-3EBCBA7A1A64}" srcOrd="3" destOrd="0" parTransId="{50475352-BC43-4263-A543-D500BFF3B938}" sibTransId="{47EBD636-B3BD-4C56-A3D8-DD60FF1FE02B}"/>
    <dgm:cxn modelId="{D168BCAE-6280-41A7-8A8F-4E715A8DD33D}" type="presOf" srcId="{F7FD434E-E930-4F10-A199-3EBCBA7A1A64}" destId="{566A3C73-69D7-4A6B-80F1-2E05315BAC65}" srcOrd="0" destOrd="0" presId="urn:microsoft.com/office/officeart/2008/layout/PictureStrips"/>
    <dgm:cxn modelId="{25F615ED-311C-46E2-A79D-8FED84B92BB1}" srcId="{F99CBE80-BFC0-4861-8FBC-EF10272FF712}" destId="{3FC310EF-336B-4EF2-A065-9CF0BF03D285}" srcOrd="1" destOrd="0" parTransId="{852F73CC-AFE2-44A1-BB20-6F1BF5736251}" sibTransId="{D4BB4A6E-3D66-4AB5-A0CA-7CC54F051DDB}"/>
    <dgm:cxn modelId="{3BF4458C-02E0-4525-9198-341D81CE47CB}" type="presOf" srcId="{C4D39EB7-7897-482E-A9D1-DC9D8C897667}" destId="{6F7AEE7F-F318-4C15-A6BE-CB2C454CA907}" srcOrd="0" destOrd="0" presId="urn:microsoft.com/office/officeart/2008/layout/PictureStrips"/>
    <dgm:cxn modelId="{CA965F18-92DB-4ED4-9F23-883E82E97BC3}" srcId="{F99CBE80-BFC0-4861-8FBC-EF10272FF712}" destId="{E8A2774A-469E-4955-A536-6AC84AAE9327}" srcOrd="2" destOrd="0" parTransId="{2F3E5FF3-AA29-487E-8A78-862F7D758B98}" sibTransId="{B5CA202F-0BFD-4A7A-BD3B-0574BB130788}"/>
    <dgm:cxn modelId="{EAFB70F6-E508-427C-9A43-95E582060B1D}" srcId="{F99CBE80-BFC0-4861-8FBC-EF10272FF712}" destId="{9218E155-12BD-4CF3-9605-55F13CA92B58}" srcOrd="0" destOrd="0" parTransId="{5470B668-D7DB-4D0D-A1A3-50194E48A974}" sibTransId="{728A0700-E4D3-4CBA-BE29-89FDD2F7BC6B}"/>
    <dgm:cxn modelId="{57C91D6B-D1B9-40C7-A1D8-AAE7E463CF1B}" type="presOf" srcId="{E8A2774A-469E-4955-A536-6AC84AAE9327}" destId="{BE46CBA6-5D0B-43AA-9FC0-68048D0C3470}" srcOrd="0" destOrd="0" presId="urn:microsoft.com/office/officeart/2008/layout/PictureStrips"/>
    <dgm:cxn modelId="{BF04E921-1DDB-449D-BCC5-23D34F54AB19}" srcId="{F99CBE80-BFC0-4861-8FBC-EF10272FF712}" destId="{C4D39EB7-7897-482E-A9D1-DC9D8C897667}" srcOrd="4" destOrd="0" parTransId="{C50EC7EA-2D5C-40CF-9D04-26193A55423A}" sibTransId="{972907FF-00B4-40EB-85A8-6F6AD98C9CAD}"/>
    <dgm:cxn modelId="{861C276F-4FBB-4F0B-9EF3-2CF807443828}" type="presParOf" srcId="{8767B4DD-4ADC-4A95-91FB-40BD35F08820}" destId="{FB853C53-1BF1-4CF3-A600-7986089C04A1}" srcOrd="0" destOrd="0" presId="urn:microsoft.com/office/officeart/2008/layout/PictureStrips"/>
    <dgm:cxn modelId="{B4426719-BEFF-4A09-8557-5C75A3D9983E}" type="presParOf" srcId="{FB853C53-1BF1-4CF3-A600-7986089C04A1}" destId="{6BECBC69-64F0-480A-BBFF-62F54D09F2ED}" srcOrd="0" destOrd="0" presId="urn:microsoft.com/office/officeart/2008/layout/PictureStrips"/>
    <dgm:cxn modelId="{849799B8-AAC8-470C-B7C7-6F976D0ACF45}" type="presParOf" srcId="{FB853C53-1BF1-4CF3-A600-7986089C04A1}" destId="{D0DFA344-6C7E-4026-8B5E-4B82C337BC56}" srcOrd="1" destOrd="0" presId="urn:microsoft.com/office/officeart/2008/layout/PictureStrips"/>
    <dgm:cxn modelId="{47E1FC8D-13AE-4926-B70F-B6CF1BAD14A3}" type="presParOf" srcId="{8767B4DD-4ADC-4A95-91FB-40BD35F08820}" destId="{FB8C16E1-011B-42A9-9B62-E1E5DB205499}" srcOrd="1" destOrd="0" presId="urn:microsoft.com/office/officeart/2008/layout/PictureStrips"/>
    <dgm:cxn modelId="{D4A6B5AD-5751-42E0-BD31-17B9EABEB176}" type="presParOf" srcId="{8767B4DD-4ADC-4A95-91FB-40BD35F08820}" destId="{290E8E92-DA95-498F-91EF-34C874236C75}" srcOrd="2" destOrd="0" presId="urn:microsoft.com/office/officeart/2008/layout/PictureStrips"/>
    <dgm:cxn modelId="{B29E6216-C071-47EB-81E5-E32AA4F0554C}" type="presParOf" srcId="{290E8E92-DA95-498F-91EF-34C874236C75}" destId="{71C98049-9D7D-4D97-B7E4-5223D97E743A}" srcOrd="0" destOrd="0" presId="urn:microsoft.com/office/officeart/2008/layout/PictureStrips"/>
    <dgm:cxn modelId="{94BE9144-6FE5-4EBF-B744-A741EC664185}" type="presParOf" srcId="{290E8E92-DA95-498F-91EF-34C874236C75}" destId="{15A9E8F4-3680-447B-9817-C831A1EBDFB0}" srcOrd="1" destOrd="0" presId="urn:microsoft.com/office/officeart/2008/layout/PictureStrips"/>
    <dgm:cxn modelId="{08DBEA34-60FB-4E0D-80A8-3D5C2DD1FE17}" type="presParOf" srcId="{8767B4DD-4ADC-4A95-91FB-40BD35F08820}" destId="{9F35A320-024A-4787-858D-F6E673FB94B8}" srcOrd="3" destOrd="0" presId="urn:microsoft.com/office/officeart/2008/layout/PictureStrips"/>
    <dgm:cxn modelId="{A97316E3-7C86-40A1-851F-2DE259489959}" type="presParOf" srcId="{8767B4DD-4ADC-4A95-91FB-40BD35F08820}" destId="{6FD24DDC-A6D2-4E48-A2C0-2D2FC49694CD}" srcOrd="4" destOrd="0" presId="urn:microsoft.com/office/officeart/2008/layout/PictureStrips"/>
    <dgm:cxn modelId="{3F1A82D9-1BCC-409F-A2C8-5490DE8F7090}" type="presParOf" srcId="{6FD24DDC-A6D2-4E48-A2C0-2D2FC49694CD}" destId="{BE46CBA6-5D0B-43AA-9FC0-68048D0C3470}" srcOrd="0" destOrd="0" presId="urn:microsoft.com/office/officeart/2008/layout/PictureStrips"/>
    <dgm:cxn modelId="{86CE0752-9F65-4732-A6D7-4646D6EF28EB}" type="presParOf" srcId="{6FD24DDC-A6D2-4E48-A2C0-2D2FC49694CD}" destId="{17932615-AB3A-4A68-97ED-1939009A8CF1}" srcOrd="1" destOrd="0" presId="urn:microsoft.com/office/officeart/2008/layout/PictureStrips"/>
    <dgm:cxn modelId="{0C179514-B0F8-4C02-9ED5-20962B928641}" type="presParOf" srcId="{8767B4DD-4ADC-4A95-91FB-40BD35F08820}" destId="{49526B7E-614A-4171-BB32-E88223C8F7B1}" srcOrd="5" destOrd="0" presId="urn:microsoft.com/office/officeart/2008/layout/PictureStrips"/>
    <dgm:cxn modelId="{D76C5EB7-2327-4EE6-BB4B-AC03B9D8021C}" type="presParOf" srcId="{8767B4DD-4ADC-4A95-91FB-40BD35F08820}" destId="{7DCE0DAC-BDD1-44F1-BC11-736B1141BB02}" srcOrd="6" destOrd="0" presId="urn:microsoft.com/office/officeart/2008/layout/PictureStrips"/>
    <dgm:cxn modelId="{4C0109EC-ACAE-4FE1-8CCF-48C15AED6CED}" type="presParOf" srcId="{7DCE0DAC-BDD1-44F1-BC11-736B1141BB02}" destId="{566A3C73-69D7-4A6B-80F1-2E05315BAC65}" srcOrd="0" destOrd="0" presId="urn:microsoft.com/office/officeart/2008/layout/PictureStrips"/>
    <dgm:cxn modelId="{3EDFA044-C423-4D95-A7A7-4CB414F28733}" type="presParOf" srcId="{7DCE0DAC-BDD1-44F1-BC11-736B1141BB02}" destId="{10FC9EAF-1FE2-495F-A0E0-F9C46BBCF9AE}" srcOrd="1" destOrd="0" presId="urn:microsoft.com/office/officeart/2008/layout/PictureStrips"/>
    <dgm:cxn modelId="{4AB74077-7E04-4E1C-8D39-04FB88EFB7BE}" type="presParOf" srcId="{8767B4DD-4ADC-4A95-91FB-40BD35F08820}" destId="{9BA6723C-E244-4B58-81FF-3AD41881C903}" srcOrd="7" destOrd="0" presId="urn:microsoft.com/office/officeart/2008/layout/PictureStrips"/>
    <dgm:cxn modelId="{41FC7592-F2F4-41D4-B260-CE43711AC877}" type="presParOf" srcId="{8767B4DD-4ADC-4A95-91FB-40BD35F08820}" destId="{D131E87B-1504-45D4-8664-93EF193CE372}" srcOrd="8" destOrd="0" presId="urn:microsoft.com/office/officeart/2008/layout/PictureStrips"/>
    <dgm:cxn modelId="{F03ED836-D0CD-46C5-B870-11E4F3BB5884}" type="presParOf" srcId="{D131E87B-1504-45D4-8664-93EF193CE372}" destId="{6F7AEE7F-F318-4C15-A6BE-CB2C454CA907}" srcOrd="0" destOrd="0" presId="urn:microsoft.com/office/officeart/2008/layout/PictureStrips"/>
    <dgm:cxn modelId="{87332CB9-3B79-4630-9F32-2567C66D97C5}" type="presParOf" srcId="{D131E87B-1504-45D4-8664-93EF193CE372}" destId="{3838C00B-16D8-4A17-8487-EB8D239E3C5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86FA678-E87C-4D70-B607-BE9B25B9DB88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B680B3-C192-4870-80B1-9322FD32AE1E}">
      <dgm:prSet phldrT="[Text]"/>
      <dgm:spPr>
        <a:solidFill>
          <a:srgbClr val="F49B58"/>
        </a:solidFill>
      </dgm:spPr>
      <dgm:t>
        <a:bodyPr/>
        <a:lstStyle/>
        <a:p>
          <a:r>
            <a:rPr lang="en-US" b="1" dirty="0" err="1" smtClean="0"/>
            <a:t>Tenaga</a:t>
          </a:r>
          <a:r>
            <a:rPr lang="en-US" b="1" dirty="0" smtClean="0"/>
            <a:t> </a:t>
          </a:r>
          <a:r>
            <a:rPr lang="en-US" b="1" dirty="0" err="1" smtClean="0"/>
            <a:t>kerja</a:t>
          </a:r>
          <a:endParaRPr lang="en-US" b="1" dirty="0"/>
        </a:p>
      </dgm:t>
    </dgm:pt>
    <dgm:pt modelId="{90E2382E-09DB-4422-A8FC-605222F095F6}" type="parTrans" cxnId="{70A478A4-A5DB-4856-9235-AD562FA12DC7}">
      <dgm:prSet/>
      <dgm:spPr/>
      <dgm:t>
        <a:bodyPr/>
        <a:lstStyle/>
        <a:p>
          <a:endParaRPr lang="en-US" b="1"/>
        </a:p>
      </dgm:t>
    </dgm:pt>
    <dgm:pt modelId="{3070846E-AE02-4C03-BB43-2A5D1E8D10AD}" type="sibTrans" cxnId="{70A478A4-A5DB-4856-9235-AD562FA12DC7}">
      <dgm:prSet/>
      <dgm:spPr/>
      <dgm:t>
        <a:bodyPr/>
        <a:lstStyle/>
        <a:p>
          <a:endParaRPr lang="en-US" b="1"/>
        </a:p>
      </dgm:t>
    </dgm:pt>
    <dgm:pt modelId="{9C5D1245-E9E1-42F4-A9A1-DBE0613E5DDE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 err="1" smtClean="0"/>
            <a:t>Tempat</a:t>
          </a:r>
          <a:r>
            <a:rPr lang="en-US" b="1" dirty="0" smtClean="0"/>
            <a:t> </a:t>
          </a:r>
          <a:r>
            <a:rPr lang="en-US" b="1" dirty="0" err="1" smtClean="0"/>
            <a:t>Kerja</a:t>
          </a:r>
          <a:endParaRPr lang="en-US" b="1" dirty="0"/>
        </a:p>
      </dgm:t>
    </dgm:pt>
    <dgm:pt modelId="{7E6005FA-8396-4BA0-9227-E6B08B88272E}" type="parTrans" cxnId="{13704C45-A7CD-408E-9B86-C64F3E293024}">
      <dgm:prSet/>
      <dgm:spPr/>
      <dgm:t>
        <a:bodyPr/>
        <a:lstStyle/>
        <a:p>
          <a:endParaRPr lang="en-US" b="1"/>
        </a:p>
      </dgm:t>
    </dgm:pt>
    <dgm:pt modelId="{01CA366C-04AE-435B-8104-63741EBB3958}" type="sibTrans" cxnId="{13704C45-A7CD-408E-9B86-C64F3E293024}">
      <dgm:prSet/>
      <dgm:spPr/>
      <dgm:t>
        <a:bodyPr/>
        <a:lstStyle/>
        <a:p>
          <a:endParaRPr lang="en-US" b="1"/>
        </a:p>
      </dgm:t>
    </dgm:pt>
    <dgm:pt modelId="{69945CC6-DF95-4014-A576-5C17998DC314}">
      <dgm:prSet phldrT="[Text]"/>
      <dgm:spPr>
        <a:solidFill>
          <a:srgbClr val="FFC000"/>
        </a:solidFill>
      </dgm:spPr>
      <dgm:t>
        <a:bodyPr/>
        <a:lstStyle/>
        <a:p>
          <a:r>
            <a:rPr lang="en-US" b="1" dirty="0" err="1" smtClean="0"/>
            <a:t>Sumber</a:t>
          </a:r>
          <a:r>
            <a:rPr lang="en-US" b="1" dirty="0" smtClean="0"/>
            <a:t> </a:t>
          </a:r>
          <a:r>
            <a:rPr lang="en-US" b="1" dirty="0" err="1" smtClean="0"/>
            <a:t>Bahaya</a:t>
          </a:r>
          <a:endParaRPr lang="en-US" b="1" dirty="0"/>
        </a:p>
      </dgm:t>
    </dgm:pt>
    <dgm:pt modelId="{CA58C43E-C02F-436B-8169-0176D38C1A7D}" type="parTrans" cxnId="{A3413A35-706B-4C7A-A192-DD49CF0A329C}">
      <dgm:prSet/>
      <dgm:spPr/>
      <dgm:t>
        <a:bodyPr/>
        <a:lstStyle/>
        <a:p>
          <a:endParaRPr lang="en-US" b="1"/>
        </a:p>
      </dgm:t>
    </dgm:pt>
    <dgm:pt modelId="{B63AF4AF-30A8-4E4B-B8AA-312FDE2D2AD1}" type="sibTrans" cxnId="{A3413A35-706B-4C7A-A192-DD49CF0A329C}">
      <dgm:prSet/>
      <dgm:spPr/>
      <dgm:t>
        <a:bodyPr/>
        <a:lstStyle/>
        <a:p>
          <a:endParaRPr lang="en-US" b="1"/>
        </a:p>
      </dgm:t>
    </dgm:pt>
    <dgm:pt modelId="{172027C9-173D-424A-BFF3-4B6647347B3F}" type="pres">
      <dgm:prSet presAssocID="{086FA678-E87C-4D70-B607-BE9B25B9DB88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9BA69558-92BF-4D67-8121-D55BC9A4D65E}" type="pres">
      <dgm:prSet presAssocID="{D4B680B3-C192-4870-80B1-9322FD32AE1E}" presName="composite" presStyleCnt="0"/>
      <dgm:spPr/>
    </dgm:pt>
    <dgm:pt modelId="{A94CADD6-C435-4B0F-B57F-14F590BC362A}" type="pres">
      <dgm:prSet presAssocID="{D4B680B3-C192-4870-80B1-9322FD32AE1E}" presName="rect1" presStyleLbl="bgImgPlace1" presStyleIdx="0" presStyleCnt="3" custScaleX="155404" custScaleY="167389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9000" b="-9000"/>
          </a:stretch>
        </a:blipFill>
      </dgm:spPr>
    </dgm:pt>
    <dgm:pt modelId="{8C5B1129-6244-45DA-AC43-3CAE941E05A0}" type="pres">
      <dgm:prSet presAssocID="{D4B680B3-C192-4870-80B1-9322FD32AE1E}" presName="rect2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2E757-2546-4B38-9831-9EF2F042DFC4}" type="pres">
      <dgm:prSet presAssocID="{3070846E-AE02-4C03-BB43-2A5D1E8D10AD}" presName="sibTrans" presStyleCnt="0"/>
      <dgm:spPr/>
    </dgm:pt>
    <dgm:pt modelId="{D219EF28-8BD9-42B3-81E7-6ED6123C09C2}" type="pres">
      <dgm:prSet presAssocID="{9C5D1245-E9E1-42F4-A9A1-DBE0613E5DDE}" presName="composite" presStyleCnt="0"/>
      <dgm:spPr/>
    </dgm:pt>
    <dgm:pt modelId="{81ED5000-509E-4E8C-AE3E-461B1BA201FE}" type="pres">
      <dgm:prSet presAssocID="{9C5D1245-E9E1-42F4-A9A1-DBE0613E5DDE}" presName="rect1" presStyleLbl="bgImgPlace1" presStyleIdx="1" presStyleCnt="3" custScaleX="147114" custScaleY="14682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6000" r="-6000"/>
          </a:stretch>
        </a:blipFill>
      </dgm:spPr>
      <dgm:t>
        <a:bodyPr/>
        <a:lstStyle/>
        <a:p>
          <a:endParaRPr lang="en-US"/>
        </a:p>
      </dgm:t>
    </dgm:pt>
    <dgm:pt modelId="{BFBA3FA4-2E6B-4A42-9810-FF9D6A89A55F}" type="pres">
      <dgm:prSet presAssocID="{9C5D1245-E9E1-42F4-A9A1-DBE0613E5DDE}" presName="rect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454E1D-2319-455A-A74B-B3AAEC3A1DDA}" type="pres">
      <dgm:prSet presAssocID="{01CA366C-04AE-435B-8104-63741EBB3958}" presName="sibTrans" presStyleCnt="0"/>
      <dgm:spPr/>
    </dgm:pt>
    <dgm:pt modelId="{C8B6FB32-436D-46F3-A565-684E7EFE9113}" type="pres">
      <dgm:prSet presAssocID="{69945CC6-DF95-4014-A576-5C17998DC314}" presName="composite" presStyleCnt="0"/>
      <dgm:spPr/>
    </dgm:pt>
    <dgm:pt modelId="{62ED29A8-6390-4DE5-BD85-138305636B58}" type="pres">
      <dgm:prSet presAssocID="{69945CC6-DF95-4014-A576-5C17998DC314}" presName="rect1" presStyleLbl="bgImgPlace1" presStyleIdx="2" presStyleCnt="3" custScaleX="148806" custScaleY="14425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2000" b="-12000"/>
          </a:stretch>
        </a:blipFill>
      </dgm:spPr>
      <dgm:t>
        <a:bodyPr/>
        <a:lstStyle/>
        <a:p>
          <a:endParaRPr lang="en-US"/>
        </a:p>
      </dgm:t>
    </dgm:pt>
    <dgm:pt modelId="{FD9BA418-DA4E-40B1-BD4B-3CBE72ADBB5C}" type="pres">
      <dgm:prSet presAssocID="{69945CC6-DF95-4014-A576-5C17998DC314}" presName="rect2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C95465-B21E-45EE-8749-987937FC918C}" type="presOf" srcId="{9C5D1245-E9E1-42F4-A9A1-DBE0613E5DDE}" destId="{BFBA3FA4-2E6B-4A42-9810-FF9D6A89A55F}" srcOrd="0" destOrd="0" presId="urn:microsoft.com/office/officeart/2008/layout/BendingPictureBlocks"/>
    <dgm:cxn modelId="{13704C45-A7CD-408E-9B86-C64F3E293024}" srcId="{086FA678-E87C-4D70-B607-BE9B25B9DB88}" destId="{9C5D1245-E9E1-42F4-A9A1-DBE0613E5DDE}" srcOrd="1" destOrd="0" parTransId="{7E6005FA-8396-4BA0-9227-E6B08B88272E}" sibTransId="{01CA366C-04AE-435B-8104-63741EBB3958}"/>
    <dgm:cxn modelId="{16A8B2C4-9BF0-40D5-A1A5-C1C93E605220}" type="presOf" srcId="{D4B680B3-C192-4870-80B1-9322FD32AE1E}" destId="{8C5B1129-6244-45DA-AC43-3CAE941E05A0}" srcOrd="0" destOrd="0" presId="urn:microsoft.com/office/officeart/2008/layout/BendingPictureBlocks"/>
    <dgm:cxn modelId="{21F9BED8-19A4-48F5-AE96-7F61BA366A64}" type="presOf" srcId="{086FA678-E87C-4D70-B607-BE9B25B9DB88}" destId="{172027C9-173D-424A-BFF3-4B6647347B3F}" srcOrd="0" destOrd="0" presId="urn:microsoft.com/office/officeart/2008/layout/BendingPictureBlocks"/>
    <dgm:cxn modelId="{70A478A4-A5DB-4856-9235-AD562FA12DC7}" srcId="{086FA678-E87C-4D70-B607-BE9B25B9DB88}" destId="{D4B680B3-C192-4870-80B1-9322FD32AE1E}" srcOrd="0" destOrd="0" parTransId="{90E2382E-09DB-4422-A8FC-605222F095F6}" sibTransId="{3070846E-AE02-4C03-BB43-2A5D1E8D10AD}"/>
    <dgm:cxn modelId="{A3413A35-706B-4C7A-A192-DD49CF0A329C}" srcId="{086FA678-E87C-4D70-B607-BE9B25B9DB88}" destId="{69945CC6-DF95-4014-A576-5C17998DC314}" srcOrd="2" destOrd="0" parTransId="{CA58C43E-C02F-436B-8169-0176D38C1A7D}" sibTransId="{B63AF4AF-30A8-4E4B-B8AA-312FDE2D2AD1}"/>
    <dgm:cxn modelId="{9E6E48B5-222E-4FE8-91D7-12D8B3C59509}" type="presOf" srcId="{69945CC6-DF95-4014-A576-5C17998DC314}" destId="{FD9BA418-DA4E-40B1-BD4B-3CBE72ADBB5C}" srcOrd="0" destOrd="0" presId="urn:microsoft.com/office/officeart/2008/layout/BendingPictureBlocks"/>
    <dgm:cxn modelId="{C0681714-9F7D-4BBF-A46D-94AC452E7FA4}" type="presParOf" srcId="{172027C9-173D-424A-BFF3-4B6647347B3F}" destId="{9BA69558-92BF-4D67-8121-D55BC9A4D65E}" srcOrd="0" destOrd="0" presId="urn:microsoft.com/office/officeart/2008/layout/BendingPictureBlocks"/>
    <dgm:cxn modelId="{071FA8A8-80D1-446E-9830-D9E65681D0F8}" type="presParOf" srcId="{9BA69558-92BF-4D67-8121-D55BC9A4D65E}" destId="{A94CADD6-C435-4B0F-B57F-14F590BC362A}" srcOrd="0" destOrd="0" presId="urn:microsoft.com/office/officeart/2008/layout/BendingPictureBlocks"/>
    <dgm:cxn modelId="{E114B468-7DDA-4C64-B044-2ED49FDBA4C6}" type="presParOf" srcId="{9BA69558-92BF-4D67-8121-D55BC9A4D65E}" destId="{8C5B1129-6244-45DA-AC43-3CAE941E05A0}" srcOrd="1" destOrd="0" presId="urn:microsoft.com/office/officeart/2008/layout/BendingPictureBlocks"/>
    <dgm:cxn modelId="{5CFAA956-5489-4DC5-8D82-F4E11EC5B9DC}" type="presParOf" srcId="{172027C9-173D-424A-BFF3-4B6647347B3F}" destId="{1132E757-2546-4B38-9831-9EF2F042DFC4}" srcOrd="1" destOrd="0" presId="urn:microsoft.com/office/officeart/2008/layout/BendingPictureBlocks"/>
    <dgm:cxn modelId="{73453FCD-4EE3-4D2C-A3BA-7C47C04919D5}" type="presParOf" srcId="{172027C9-173D-424A-BFF3-4B6647347B3F}" destId="{D219EF28-8BD9-42B3-81E7-6ED6123C09C2}" srcOrd="2" destOrd="0" presId="urn:microsoft.com/office/officeart/2008/layout/BendingPictureBlocks"/>
    <dgm:cxn modelId="{F450DBB5-E1E8-431A-8F88-B1323136AF1A}" type="presParOf" srcId="{D219EF28-8BD9-42B3-81E7-6ED6123C09C2}" destId="{81ED5000-509E-4E8C-AE3E-461B1BA201FE}" srcOrd="0" destOrd="0" presId="urn:microsoft.com/office/officeart/2008/layout/BendingPictureBlocks"/>
    <dgm:cxn modelId="{225A94B9-B78C-499B-99E2-4FD672111CE7}" type="presParOf" srcId="{D219EF28-8BD9-42B3-81E7-6ED6123C09C2}" destId="{BFBA3FA4-2E6B-4A42-9810-FF9D6A89A55F}" srcOrd="1" destOrd="0" presId="urn:microsoft.com/office/officeart/2008/layout/BendingPictureBlocks"/>
    <dgm:cxn modelId="{C195594E-F87A-4FBD-B5D5-CD0936F81F57}" type="presParOf" srcId="{172027C9-173D-424A-BFF3-4B6647347B3F}" destId="{0B454E1D-2319-455A-A74B-B3AAEC3A1DDA}" srcOrd="3" destOrd="0" presId="urn:microsoft.com/office/officeart/2008/layout/BendingPictureBlocks"/>
    <dgm:cxn modelId="{B1FBDD06-F718-4799-8CEF-FDDE3D3E8EA8}" type="presParOf" srcId="{172027C9-173D-424A-BFF3-4B6647347B3F}" destId="{C8B6FB32-436D-46F3-A565-684E7EFE9113}" srcOrd="4" destOrd="0" presId="urn:microsoft.com/office/officeart/2008/layout/BendingPictureBlocks"/>
    <dgm:cxn modelId="{CF229B96-2B92-460A-BFC5-03F9AE081096}" type="presParOf" srcId="{C8B6FB32-436D-46F3-A565-684E7EFE9113}" destId="{62ED29A8-6390-4DE5-BD85-138305636B58}" srcOrd="0" destOrd="0" presId="urn:microsoft.com/office/officeart/2008/layout/BendingPictureBlocks"/>
    <dgm:cxn modelId="{F90CCE77-87FC-4550-8417-D468DC39BD9A}" type="presParOf" srcId="{C8B6FB32-436D-46F3-A565-684E7EFE9113}" destId="{FD9BA418-DA4E-40B1-BD4B-3CBE72ADBB5C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CC0CF59-10C4-4E06-9C79-B0BAFA27783B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C34711-514F-4B37-82B3-F090202FC2C8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200" b="1" dirty="0" err="1" smtClean="0"/>
            <a:t>Mesin-Mesin</a:t>
          </a:r>
          <a:endParaRPr lang="en-US" sz="1200" b="1" dirty="0"/>
        </a:p>
      </dgm:t>
    </dgm:pt>
    <dgm:pt modelId="{088BD4B9-00B3-493F-99CE-73C783F87FC8}" type="parTrans" cxnId="{E1D45DD0-2CF0-4240-98BA-F12135053E53}">
      <dgm:prSet/>
      <dgm:spPr/>
      <dgm:t>
        <a:bodyPr/>
        <a:lstStyle/>
        <a:p>
          <a:endParaRPr lang="en-US" sz="1200" b="1"/>
        </a:p>
      </dgm:t>
    </dgm:pt>
    <dgm:pt modelId="{5E8B09DF-F4DB-4472-A3DF-7DFD54DF60EF}" type="sibTrans" cxnId="{E1D45DD0-2CF0-4240-98BA-F12135053E53}">
      <dgm:prSet/>
      <dgm:spPr/>
      <dgm:t>
        <a:bodyPr/>
        <a:lstStyle/>
        <a:p>
          <a:endParaRPr lang="en-US" sz="1200" b="1"/>
        </a:p>
      </dgm:t>
    </dgm:pt>
    <dgm:pt modelId="{0EBBCB56-D542-416A-813F-4C59B6220094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200" b="1" dirty="0" err="1" smtClean="0"/>
            <a:t>Kontruksi</a:t>
          </a:r>
          <a:r>
            <a:rPr lang="en-US" sz="1200" b="1" dirty="0" smtClean="0"/>
            <a:t> </a:t>
          </a:r>
          <a:r>
            <a:rPr lang="en-US" sz="1200" b="1" dirty="0" err="1" smtClean="0"/>
            <a:t>bangunan</a:t>
          </a:r>
          <a:endParaRPr lang="en-US" sz="1200" b="1" dirty="0"/>
        </a:p>
      </dgm:t>
    </dgm:pt>
    <dgm:pt modelId="{1285F12B-D7A5-47A0-8DCD-EFE607508C84}" type="parTrans" cxnId="{906B8042-FA07-4320-AC97-C9AC716EF63F}">
      <dgm:prSet/>
      <dgm:spPr/>
      <dgm:t>
        <a:bodyPr/>
        <a:lstStyle/>
        <a:p>
          <a:endParaRPr lang="en-US" sz="1200" b="1"/>
        </a:p>
      </dgm:t>
    </dgm:pt>
    <dgm:pt modelId="{0264695F-2151-4395-9CF3-C260B1B6486C}" type="sibTrans" cxnId="{906B8042-FA07-4320-AC97-C9AC716EF63F}">
      <dgm:prSet/>
      <dgm:spPr/>
      <dgm:t>
        <a:bodyPr/>
        <a:lstStyle/>
        <a:p>
          <a:endParaRPr lang="en-US" sz="1200" b="1"/>
        </a:p>
      </dgm:t>
    </dgm:pt>
    <dgm:pt modelId="{595EB7E0-2DE0-4735-93C0-FBB7014F6B2A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200" b="1" dirty="0" err="1" smtClean="0"/>
            <a:t>Pertanian</a:t>
          </a:r>
          <a:endParaRPr lang="en-US" sz="1200" b="1" dirty="0"/>
        </a:p>
      </dgm:t>
    </dgm:pt>
    <dgm:pt modelId="{07F848C1-845B-404B-9C05-35589C378241}" type="parTrans" cxnId="{1753ABF1-09A3-41A0-99E2-A56E4D529F05}">
      <dgm:prSet/>
      <dgm:spPr/>
      <dgm:t>
        <a:bodyPr/>
        <a:lstStyle/>
        <a:p>
          <a:endParaRPr lang="en-US" sz="1200" b="1"/>
        </a:p>
      </dgm:t>
    </dgm:pt>
    <dgm:pt modelId="{0ECC0B58-801F-4FBD-9367-39BFF5676668}" type="sibTrans" cxnId="{1753ABF1-09A3-41A0-99E2-A56E4D529F05}">
      <dgm:prSet/>
      <dgm:spPr/>
      <dgm:t>
        <a:bodyPr/>
        <a:lstStyle/>
        <a:p>
          <a:endParaRPr lang="en-US" sz="1200" b="1"/>
        </a:p>
      </dgm:t>
    </dgm:pt>
    <dgm:pt modelId="{3A7A0233-3FFD-4835-9148-AE1144CC56EA}">
      <dgm:prSet phldrT="[Text]" custT="1"/>
      <dgm:spPr>
        <a:solidFill>
          <a:schemeClr val="accent4">
            <a:lumMod val="95000"/>
            <a:lumOff val="5000"/>
          </a:schemeClr>
        </a:solidFill>
      </dgm:spPr>
      <dgm:t>
        <a:bodyPr/>
        <a:lstStyle/>
        <a:p>
          <a:r>
            <a:rPr lang="en-US" sz="1200" b="1" dirty="0" err="1" smtClean="0"/>
            <a:t>Pertambangan</a:t>
          </a:r>
          <a:endParaRPr lang="en-US" sz="1200" b="1" dirty="0"/>
        </a:p>
      </dgm:t>
    </dgm:pt>
    <dgm:pt modelId="{8E6944D9-8DD4-4E4C-A0C7-16188D27C0C7}" type="parTrans" cxnId="{F230E4A8-5214-46F6-85AB-18B85C56B194}">
      <dgm:prSet/>
      <dgm:spPr/>
      <dgm:t>
        <a:bodyPr/>
        <a:lstStyle/>
        <a:p>
          <a:endParaRPr lang="en-US" sz="1200" b="1"/>
        </a:p>
      </dgm:t>
    </dgm:pt>
    <dgm:pt modelId="{F584914F-F4A2-4E10-B95B-160E691BD598}" type="sibTrans" cxnId="{F230E4A8-5214-46F6-85AB-18B85C56B194}">
      <dgm:prSet/>
      <dgm:spPr/>
      <dgm:t>
        <a:bodyPr/>
        <a:lstStyle/>
        <a:p>
          <a:endParaRPr lang="en-US" sz="1200" b="1"/>
        </a:p>
      </dgm:t>
    </dgm:pt>
    <dgm:pt modelId="{70E6B87D-B10B-472B-82CC-0697A1E73A2B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200" b="1" dirty="0" err="1" smtClean="0"/>
            <a:t>Mobilisasi</a:t>
          </a:r>
          <a:r>
            <a:rPr lang="en-US" sz="1200" b="1" dirty="0" smtClean="0"/>
            <a:t> </a:t>
          </a:r>
          <a:r>
            <a:rPr lang="en-US" sz="1200" b="1" dirty="0" err="1" smtClean="0"/>
            <a:t>dan</a:t>
          </a:r>
          <a:r>
            <a:rPr lang="en-US" sz="1200" b="1" dirty="0" smtClean="0"/>
            <a:t> </a:t>
          </a:r>
          <a:r>
            <a:rPr lang="en-US" sz="1200" b="1" dirty="0" err="1" smtClean="0"/>
            <a:t>Kargo</a:t>
          </a:r>
          <a:endParaRPr lang="en-US" sz="1200" b="1" dirty="0"/>
        </a:p>
      </dgm:t>
    </dgm:pt>
    <dgm:pt modelId="{DE4256A0-0F44-469B-BAAF-2D3511219C56}" type="parTrans" cxnId="{41119E95-B105-48CC-99C4-8909331B4347}">
      <dgm:prSet/>
      <dgm:spPr/>
      <dgm:t>
        <a:bodyPr/>
        <a:lstStyle/>
        <a:p>
          <a:endParaRPr lang="en-US" sz="1200" b="1"/>
        </a:p>
      </dgm:t>
    </dgm:pt>
    <dgm:pt modelId="{5D205A66-5CDD-410C-9579-F3822738531A}" type="sibTrans" cxnId="{41119E95-B105-48CC-99C4-8909331B4347}">
      <dgm:prSet/>
      <dgm:spPr/>
      <dgm:t>
        <a:bodyPr/>
        <a:lstStyle/>
        <a:p>
          <a:endParaRPr lang="en-US" sz="1200" b="1"/>
        </a:p>
      </dgm:t>
    </dgm:pt>
    <dgm:pt modelId="{3088BFAB-4EA7-42A1-8F4F-776E54A3B2B6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b="1" dirty="0" err="1" smtClean="0"/>
            <a:t>Transportasi</a:t>
          </a:r>
          <a:r>
            <a:rPr lang="en-US" sz="1200" b="1" dirty="0" smtClean="0"/>
            <a:t> </a:t>
          </a:r>
          <a:r>
            <a:rPr lang="en-US" sz="1200" b="1" dirty="0" err="1" smtClean="0"/>
            <a:t>Darat</a:t>
          </a:r>
          <a:r>
            <a:rPr lang="en-US" sz="1200" b="1" dirty="0" smtClean="0"/>
            <a:t>, </a:t>
          </a:r>
          <a:r>
            <a:rPr lang="en-US" sz="1200" b="1" dirty="0" err="1" smtClean="0"/>
            <a:t>Laut</a:t>
          </a:r>
          <a:r>
            <a:rPr lang="en-US" sz="1200" b="1" dirty="0" smtClean="0"/>
            <a:t> , </a:t>
          </a:r>
          <a:r>
            <a:rPr lang="en-US" sz="1200" b="1" dirty="0" err="1" smtClean="0"/>
            <a:t>Udara</a:t>
          </a:r>
          <a:endParaRPr lang="en-US" sz="1200" b="1" dirty="0"/>
        </a:p>
      </dgm:t>
    </dgm:pt>
    <dgm:pt modelId="{8E9F484A-E18D-4219-A046-909E7D54C61F}" type="parTrans" cxnId="{5A9E0B25-1AF2-41DA-A097-C5905BA78273}">
      <dgm:prSet/>
      <dgm:spPr/>
      <dgm:t>
        <a:bodyPr/>
        <a:lstStyle/>
        <a:p>
          <a:endParaRPr lang="en-US" sz="1200" b="1"/>
        </a:p>
      </dgm:t>
    </dgm:pt>
    <dgm:pt modelId="{5A6529BE-9FB4-4C97-AFD8-DEF4FDAA9127}" type="sibTrans" cxnId="{5A9E0B25-1AF2-41DA-A097-C5905BA78273}">
      <dgm:prSet/>
      <dgm:spPr/>
      <dgm:t>
        <a:bodyPr/>
        <a:lstStyle/>
        <a:p>
          <a:endParaRPr lang="en-US" sz="1200" b="1"/>
        </a:p>
      </dgm:t>
    </dgm:pt>
    <dgm:pt modelId="{51C1C975-55C7-4CF3-9CAB-5F0ED9E1FF48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200" b="1" dirty="0" smtClean="0"/>
            <a:t>Telekomunikasi</a:t>
          </a:r>
          <a:endParaRPr lang="en-US" sz="1200" b="1" dirty="0"/>
        </a:p>
      </dgm:t>
    </dgm:pt>
    <dgm:pt modelId="{A2E82B63-A58B-4DED-A3C8-DAC91D8977C9}" type="parTrans" cxnId="{6FB1DA4C-7395-4621-8B58-14CF7AF63185}">
      <dgm:prSet/>
      <dgm:spPr/>
      <dgm:t>
        <a:bodyPr/>
        <a:lstStyle/>
        <a:p>
          <a:endParaRPr lang="en-US" sz="1200" b="1"/>
        </a:p>
      </dgm:t>
    </dgm:pt>
    <dgm:pt modelId="{AB62598D-A72B-4019-8A66-76BCA4E480A3}" type="sibTrans" cxnId="{6FB1DA4C-7395-4621-8B58-14CF7AF63185}">
      <dgm:prSet/>
      <dgm:spPr/>
      <dgm:t>
        <a:bodyPr/>
        <a:lstStyle/>
        <a:p>
          <a:endParaRPr lang="en-US" sz="1200" b="1"/>
        </a:p>
      </dgm:t>
    </dgm:pt>
    <dgm:pt modelId="{7D517A6D-E9BE-426C-8B88-A132E7695A6D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1200" b="1" dirty="0" err="1" smtClean="0"/>
            <a:t>Pendauran</a:t>
          </a:r>
          <a:r>
            <a:rPr lang="en-US" sz="1200" b="1" dirty="0" smtClean="0"/>
            <a:t> </a:t>
          </a:r>
          <a:r>
            <a:rPr lang="en-US" sz="1200" b="1" dirty="0" err="1" smtClean="0"/>
            <a:t>Ulang</a:t>
          </a:r>
          <a:endParaRPr lang="en-US" sz="1200" b="1" dirty="0"/>
        </a:p>
      </dgm:t>
    </dgm:pt>
    <dgm:pt modelId="{B25D61A4-729E-4BED-A36C-0F64686A5337}" type="parTrans" cxnId="{4C9C0492-FBC4-4319-B43D-64387B312CB2}">
      <dgm:prSet/>
      <dgm:spPr/>
      <dgm:t>
        <a:bodyPr/>
        <a:lstStyle/>
        <a:p>
          <a:endParaRPr lang="en-US" sz="1200" b="1"/>
        </a:p>
      </dgm:t>
    </dgm:pt>
    <dgm:pt modelId="{D89D6F40-41ED-4200-9EFF-2C01B98C9874}" type="sibTrans" cxnId="{4C9C0492-FBC4-4319-B43D-64387B312CB2}">
      <dgm:prSet/>
      <dgm:spPr/>
      <dgm:t>
        <a:bodyPr/>
        <a:lstStyle/>
        <a:p>
          <a:endParaRPr lang="en-US" sz="1200" b="1"/>
        </a:p>
      </dgm:t>
    </dgm:pt>
    <dgm:pt modelId="{577BDD85-A33D-46EA-939A-5243611769D7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200" b="1" dirty="0" err="1" smtClean="0"/>
            <a:t>Kelistrikan</a:t>
          </a:r>
          <a:endParaRPr lang="en-US" sz="1200" b="1" dirty="0"/>
        </a:p>
      </dgm:t>
    </dgm:pt>
    <dgm:pt modelId="{21CEB5E6-A5B9-4A85-905F-CD0FB8234A80}" type="parTrans" cxnId="{655E1834-B301-4990-86CA-3C3C56365968}">
      <dgm:prSet/>
      <dgm:spPr/>
      <dgm:t>
        <a:bodyPr/>
        <a:lstStyle/>
        <a:p>
          <a:endParaRPr lang="en-US" sz="1200" b="1"/>
        </a:p>
      </dgm:t>
    </dgm:pt>
    <dgm:pt modelId="{2F04B2E3-3C59-45C6-9AC3-5CA0AE9A0725}" type="sibTrans" cxnId="{655E1834-B301-4990-86CA-3C3C56365968}">
      <dgm:prSet/>
      <dgm:spPr/>
      <dgm:t>
        <a:bodyPr/>
        <a:lstStyle/>
        <a:p>
          <a:endParaRPr lang="en-US" sz="1200" b="1"/>
        </a:p>
      </dgm:t>
    </dgm:pt>
    <dgm:pt modelId="{6B6CE713-12AC-41B5-9ADC-6651BC0E07AF}">
      <dgm:prSet phldrT="[Text]" custT="1"/>
      <dgm:spPr>
        <a:solidFill>
          <a:srgbClr val="F49B58"/>
        </a:solidFill>
      </dgm:spPr>
      <dgm:t>
        <a:bodyPr/>
        <a:lstStyle/>
        <a:p>
          <a:r>
            <a:rPr lang="en-US" sz="1200" b="1" dirty="0" smtClean="0"/>
            <a:t>Survey</a:t>
          </a:r>
          <a:endParaRPr lang="en-US" sz="1200" b="1" dirty="0"/>
        </a:p>
      </dgm:t>
    </dgm:pt>
    <dgm:pt modelId="{FEF6B5E7-AB13-449D-B531-D988097C0E35}" type="parTrans" cxnId="{B1B42C33-0DAA-46DB-99B7-E23D2C5B5B1A}">
      <dgm:prSet/>
      <dgm:spPr/>
      <dgm:t>
        <a:bodyPr/>
        <a:lstStyle/>
        <a:p>
          <a:endParaRPr lang="en-US" sz="1200" b="1"/>
        </a:p>
      </dgm:t>
    </dgm:pt>
    <dgm:pt modelId="{88826DB1-378F-421C-A6D7-C4E39BA428C2}" type="sibTrans" cxnId="{B1B42C33-0DAA-46DB-99B7-E23D2C5B5B1A}">
      <dgm:prSet/>
      <dgm:spPr/>
      <dgm:t>
        <a:bodyPr/>
        <a:lstStyle/>
        <a:p>
          <a:endParaRPr lang="en-US" sz="1200" b="1"/>
        </a:p>
      </dgm:t>
    </dgm:pt>
    <dgm:pt modelId="{7C80AC5A-0367-4CA6-8FBF-BF96837FA95A}">
      <dgm:prSet phldrT="[Text]" custT="1"/>
      <dgm:spPr>
        <a:solidFill>
          <a:srgbClr val="F49B58"/>
        </a:solidFill>
      </dgm:spPr>
      <dgm:t>
        <a:bodyPr/>
        <a:lstStyle/>
        <a:p>
          <a:r>
            <a:rPr lang="en-US" sz="1200" b="1" dirty="0" err="1" smtClean="0"/>
            <a:t>Industri</a:t>
          </a:r>
          <a:endParaRPr lang="en-US" sz="1200" b="1" dirty="0"/>
        </a:p>
      </dgm:t>
    </dgm:pt>
    <dgm:pt modelId="{AB2108CF-D324-47F3-9646-C3D35B1AF956}" type="parTrans" cxnId="{0C1AF028-B429-40F0-88E5-18BFB1537C6C}">
      <dgm:prSet/>
      <dgm:spPr/>
      <dgm:t>
        <a:bodyPr/>
        <a:lstStyle/>
        <a:p>
          <a:endParaRPr lang="en-US" sz="1200" b="1"/>
        </a:p>
      </dgm:t>
    </dgm:pt>
    <dgm:pt modelId="{B1054257-53C9-4A43-BF4B-80C14BAFAA1F}" type="sibTrans" cxnId="{0C1AF028-B429-40F0-88E5-18BFB1537C6C}">
      <dgm:prSet/>
      <dgm:spPr/>
      <dgm:t>
        <a:bodyPr/>
        <a:lstStyle/>
        <a:p>
          <a:endParaRPr lang="en-US" sz="1200" b="1"/>
        </a:p>
      </dgm:t>
    </dgm:pt>
    <dgm:pt modelId="{2C08251B-4DB7-45A9-BB30-227E0AC1B706}">
      <dgm:prSet phldrT="[Text]" custT="1"/>
      <dgm:spPr>
        <a:solidFill>
          <a:srgbClr val="F49B58"/>
        </a:solidFill>
      </dgm:spPr>
      <dgm:t>
        <a:bodyPr/>
        <a:lstStyle/>
        <a:p>
          <a:r>
            <a:rPr lang="en-US" sz="1200" b="1" dirty="0" err="1" smtClean="0"/>
            <a:t>Penanganan</a:t>
          </a:r>
          <a:r>
            <a:rPr lang="en-US" sz="1200" b="1" dirty="0" smtClean="0"/>
            <a:t> </a:t>
          </a:r>
          <a:r>
            <a:rPr lang="en-US" sz="1200" b="1" dirty="0" err="1" smtClean="0"/>
            <a:t>Limbah</a:t>
          </a:r>
          <a:endParaRPr lang="en-US" sz="1200" b="1" dirty="0"/>
        </a:p>
      </dgm:t>
    </dgm:pt>
    <dgm:pt modelId="{C91912B3-DFDD-43E8-A054-11A5FCFD9D2F}" type="parTrans" cxnId="{DDED86F3-AE84-401B-937F-0F0F8706C7A9}">
      <dgm:prSet/>
      <dgm:spPr/>
      <dgm:t>
        <a:bodyPr/>
        <a:lstStyle/>
        <a:p>
          <a:endParaRPr lang="en-US" sz="1200" b="1"/>
        </a:p>
      </dgm:t>
    </dgm:pt>
    <dgm:pt modelId="{65ABFC6A-AF26-472C-9F82-0E81138C1E9C}" type="sibTrans" cxnId="{DDED86F3-AE84-401B-937F-0F0F8706C7A9}">
      <dgm:prSet/>
      <dgm:spPr/>
      <dgm:t>
        <a:bodyPr/>
        <a:lstStyle/>
        <a:p>
          <a:endParaRPr lang="en-US" sz="1200" b="1"/>
        </a:p>
      </dgm:t>
    </dgm:pt>
    <dgm:pt modelId="{C7497D2F-44E0-45B5-BF5B-8620BA95894E}">
      <dgm:prSet phldrT="[Text]" custT="1"/>
      <dgm:spPr>
        <a:solidFill>
          <a:srgbClr val="F49B58"/>
        </a:solidFill>
      </dgm:spPr>
      <dgm:t>
        <a:bodyPr/>
        <a:lstStyle/>
        <a:p>
          <a:r>
            <a:rPr lang="en-US" sz="1200" b="1" dirty="0" err="1" smtClean="0"/>
            <a:t>Perkantoran</a:t>
          </a:r>
          <a:endParaRPr lang="en-US" sz="1200" b="1" dirty="0"/>
        </a:p>
      </dgm:t>
    </dgm:pt>
    <dgm:pt modelId="{DC6D0A9C-BAD5-4FF0-9B1D-6B01B0621530}" type="parTrans" cxnId="{5373011E-5F22-4CF5-B3E5-AA8E59214E64}">
      <dgm:prSet/>
      <dgm:spPr/>
      <dgm:t>
        <a:bodyPr/>
        <a:lstStyle/>
        <a:p>
          <a:endParaRPr lang="en-US" sz="1200" b="1"/>
        </a:p>
      </dgm:t>
    </dgm:pt>
    <dgm:pt modelId="{5E895BA9-C776-4406-A502-4F96FD5909E5}" type="sibTrans" cxnId="{5373011E-5F22-4CF5-B3E5-AA8E59214E64}">
      <dgm:prSet/>
      <dgm:spPr/>
      <dgm:t>
        <a:bodyPr/>
        <a:lstStyle/>
        <a:p>
          <a:endParaRPr lang="en-US" sz="1200" b="1"/>
        </a:p>
      </dgm:t>
    </dgm:pt>
    <dgm:pt modelId="{5E7C18F7-5989-4BC2-AA84-77FD94053546}">
      <dgm:prSet phldrT="[Text]" custT="1"/>
      <dgm:spPr>
        <a:solidFill>
          <a:srgbClr val="F49B58"/>
        </a:solidFill>
      </dgm:spPr>
      <dgm:t>
        <a:bodyPr/>
        <a:lstStyle/>
        <a:p>
          <a:r>
            <a:rPr lang="en-US" sz="1200" b="1" dirty="0" err="1" smtClean="0"/>
            <a:t>Pemadam</a:t>
          </a:r>
          <a:r>
            <a:rPr lang="en-US" sz="1200" b="1" dirty="0" smtClean="0"/>
            <a:t> </a:t>
          </a:r>
          <a:r>
            <a:rPr lang="en-US" sz="1200" b="1" dirty="0" err="1" smtClean="0"/>
            <a:t>Kebakaran</a:t>
          </a:r>
          <a:endParaRPr lang="en-US" sz="1200" b="1" dirty="0"/>
        </a:p>
      </dgm:t>
    </dgm:pt>
    <dgm:pt modelId="{586B7F66-A7ED-40C7-A412-542CF83D0F87}" type="parTrans" cxnId="{566E34D6-8678-4E31-B8B4-30D286CA7BB4}">
      <dgm:prSet/>
      <dgm:spPr/>
      <dgm:t>
        <a:bodyPr/>
        <a:lstStyle/>
        <a:p>
          <a:endParaRPr lang="en-US" sz="1200" b="1"/>
        </a:p>
      </dgm:t>
    </dgm:pt>
    <dgm:pt modelId="{3167D099-ACD7-4585-BF0C-46595E2F430C}" type="sibTrans" cxnId="{566E34D6-8678-4E31-B8B4-30D286CA7BB4}">
      <dgm:prSet/>
      <dgm:spPr/>
      <dgm:t>
        <a:bodyPr/>
        <a:lstStyle/>
        <a:p>
          <a:endParaRPr lang="en-US" sz="1200" b="1"/>
        </a:p>
      </dgm:t>
    </dgm:pt>
    <dgm:pt modelId="{35F295BD-B782-4F78-877D-9BF5FBF0E18C}" type="pres">
      <dgm:prSet presAssocID="{ACC0CF59-10C4-4E06-9C79-B0BAFA27783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5AF616-F91E-4F09-9C8E-D6ACD368CC91}" type="pres">
      <dgm:prSet presAssocID="{25C34711-514F-4B37-82B3-F090202FC2C8}" presName="composite" presStyleCnt="0"/>
      <dgm:spPr/>
    </dgm:pt>
    <dgm:pt modelId="{E0F77E6B-ECA8-47D7-A04F-29FB8E431337}" type="pres">
      <dgm:prSet presAssocID="{25C34711-514F-4B37-82B3-F090202FC2C8}" presName="rect1" presStyleLbl="bgImgPlace1" presStyleIdx="0" presStyleCnt="1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US"/>
        </a:p>
      </dgm:t>
    </dgm:pt>
    <dgm:pt modelId="{CB1F465C-3E3B-4B1C-AD17-80CC3962FB47}" type="pres">
      <dgm:prSet presAssocID="{25C34711-514F-4B37-82B3-F090202FC2C8}" presName="wedgeRectCallout1" presStyleLbl="node1" presStyleIdx="0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580E7B-0390-483D-B017-9F988742B23A}" type="pres">
      <dgm:prSet presAssocID="{5E8B09DF-F4DB-4472-A3DF-7DFD54DF60EF}" presName="sibTrans" presStyleCnt="0"/>
      <dgm:spPr/>
    </dgm:pt>
    <dgm:pt modelId="{D9F97A61-3EA5-4AC7-99D0-C154559252E6}" type="pres">
      <dgm:prSet presAssocID="{0EBBCB56-D542-416A-813F-4C59B6220094}" presName="composite" presStyleCnt="0"/>
      <dgm:spPr/>
    </dgm:pt>
    <dgm:pt modelId="{895F8BAD-0905-44E9-8952-19268192F4DA}" type="pres">
      <dgm:prSet presAssocID="{0EBBCB56-D542-416A-813F-4C59B6220094}" presName="rect1" presStyleLbl="bgImgPlace1" presStyleIdx="1" presStyleCnt="1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02F36B85-645C-4ADA-A6EA-ED951E739571}" type="pres">
      <dgm:prSet presAssocID="{0EBBCB56-D542-416A-813F-4C59B6220094}" presName="wedgeRectCallout1" presStyleLbl="node1" presStyleIdx="1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12366C-FABC-4443-9C75-F01B648D3690}" type="pres">
      <dgm:prSet presAssocID="{0264695F-2151-4395-9CF3-C260B1B6486C}" presName="sibTrans" presStyleCnt="0"/>
      <dgm:spPr/>
    </dgm:pt>
    <dgm:pt modelId="{8C65EF2B-736F-4D53-AE2A-4176AFEB46A4}" type="pres">
      <dgm:prSet presAssocID="{595EB7E0-2DE0-4735-93C0-FBB7014F6B2A}" presName="composite" presStyleCnt="0"/>
      <dgm:spPr/>
    </dgm:pt>
    <dgm:pt modelId="{9C0DB4E2-A4AC-4FD0-83E7-E6EC00B04FDE}" type="pres">
      <dgm:prSet presAssocID="{595EB7E0-2DE0-4735-93C0-FBB7014F6B2A}" presName="rect1" presStyleLbl="bgImgPlace1" presStyleIdx="2" presStyleCnt="1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0EFC8F14-B4AA-47AF-9996-58B0DD262DE0}" type="pres">
      <dgm:prSet presAssocID="{595EB7E0-2DE0-4735-93C0-FBB7014F6B2A}" presName="wedgeRectCallout1" presStyleLbl="node1" presStyleIdx="2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984516-75C2-44F2-9CCB-8D39E9C662EB}" type="pres">
      <dgm:prSet presAssocID="{0ECC0B58-801F-4FBD-9367-39BFF5676668}" presName="sibTrans" presStyleCnt="0"/>
      <dgm:spPr/>
    </dgm:pt>
    <dgm:pt modelId="{089A1DEB-90D6-4AFF-B87E-46493F3A43B5}" type="pres">
      <dgm:prSet presAssocID="{3A7A0233-3FFD-4835-9148-AE1144CC56EA}" presName="composite" presStyleCnt="0"/>
      <dgm:spPr/>
    </dgm:pt>
    <dgm:pt modelId="{0A17FB4B-467C-452A-BB1A-E4F9215F8050}" type="pres">
      <dgm:prSet presAssocID="{3A7A0233-3FFD-4835-9148-AE1144CC56EA}" presName="rect1" presStyleLbl="bgImgPlace1" presStyleIdx="3" presStyleCnt="1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0000" r="-30000"/>
          </a:stretch>
        </a:blipFill>
      </dgm:spPr>
      <dgm:t>
        <a:bodyPr/>
        <a:lstStyle/>
        <a:p>
          <a:endParaRPr lang="en-US"/>
        </a:p>
      </dgm:t>
    </dgm:pt>
    <dgm:pt modelId="{EB3630E8-05C9-4EC6-AB2B-29C3E46AB7AE}" type="pres">
      <dgm:prSet presAssocID="{3A7A0233-3FFD-4835-9148-AE1144CC56EA}" presName="wedgeRectCallout1" presStyleLbl="node1" presStyleIdx="3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4A4A8-05A4-4869-A1DC-B7A346A828AB}" type="pres">
      <dgm:prSet presAssocID="{F584914F-F4A2-4E10-B95B-160E691BD598}" presName="sibTrans" presStyleCnt="0"/>
      <dgm:spPr/>
    </dgm:pt>
    <dgm:pt modelId="{A9D8B9D9-96BA-4781-BFC4-87246CB744E7}" type="pres">
      <dgm:prSet presAssocID="{70E6B87D-B10B-472B-82CC-0697A1E73A2B}" presName="composite" presStyleCnt="0"/>
      <dgm:spPr/>
    </dgm:pt>
    <dgm:pt modelId="{A9589F7B-29AE-4C21-8AFA-B7C8A91AD073}" type="pres">
      <dgm:prSet presAssocID="{70E6B87D-B10B-472B-82CC-0697A1E73A2B}" presName="rect1" presStyleLbl="bgImgPlace1" presStyleIdx="4" presStyleCnt="1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C8812CA9-9A5F-4798-8DC5-E9AF700DBCBE}" type="pres">
      <dgm:prSet presAssocID="{70E6B87D-B10B-472B-82CC-0697A1E73A2B}" presName="wedgeRectCallout1" presStyleLbl="node1" presStyleIdx="4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AE050D-CED5-4400-A162-600E05B7975E}" type="pres">
      <dgm:prSet presAssocID="{5D205A66-5CDD-410C-9579-F3822738531A}" presName="sibTrans" presStyleCnt="0"/>
      <dgm:spPr/>
    </dgm:pt>
    <dgm:pt modelId="{A451BA3B-D577-43E6-87FD-5EBFE1A32DD2}" type="pres">
      <dgm:prSet presAssocID="{3088BFAB-4EA7-42A1-8F4F-776E54A3B2B6}" presName="composite" presStyleCnt="0"/>
      <dgm:spPr/>
    </dgm:pt>
    <dgm:pt modelId="{2D4D2E91-A5EE-47F9-99A7-6981D07167DF}" type="pres">
      <dgm:prSet presAssocID="{3088BFAB-4EA7-42A1-8F4F-776E54A3B2B6}" presName="rect1" presStyleLbl="bgImgPlace1" presStyleIdx="5" presStyleCnt="14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en-US"/>
        </a:p>
      </dgm:t>
    </dgm:pt>
    <dgm:pt modelId="{F4F39366-C487-422F-8D84-17071F7F761E}" type="pres">
      <dgm:prSet presAssocID="{3088BFAB-4EA7-42A1-8F4F-776E54A3B2B6}" presName="wedgeRectCallout1" presStyleLbl="node1" presStyleIdx="5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CB38BF-6791-4BAB-B979-76682FD58738}" type="pres">
      <dgm:prSet presAssocID="{5A6529BE-9FB4-4C97-AFD8-DEF4FDAA9127}" presName="sibTrans" presStyleCnt="0"/>
      <dgm:spPr/>
    </dgm:pt>
    <dgm:pt modelId="{F7E8BBF0-6FD9-4EEE-BD87-0E9C580083D7}" type="pres">
      <dgm:prSet presAssocID="{51C1C975-55C7-4CF3-9CAB-5F0ED9E1FF48}" presName="composite" presStyleCnt="0"/>
      <dgm:spPr/>
    </dgm:pt>
    <dgm:pt modelId="{58CDC783-8FC7-4BA8-AE99-AD11244B0B0F}" type="pres">
      <dgm:prSet presAssocID="{51C1C975-55C7-4CF3-9CAB-5F0ED9E1FF48}" presName="rect1" presStyleLbl="bgImgPlace1" presStyleIdx="6" presStyleCnt="1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41842CE8-0739-44F1-BD0F-786BB1C4803D}" type="pres">
      <dgm:prSet presAssocID="{51C1C975-55C7-4CF3-9CAB-5F0ED9E1FF48}" presName="wedgeRectCallout1" presStyleLbl="node1" presStyleIdx="6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2A840B-EC32-4D06-AE8C-6F59BF0DBC56}" type="pres">
      <dgm:prSet presAssocID="{AB62598D-A72B-4019-8A66-76BCA4E480A3}" presName="sibTrans" presStyleCnt="0"/>
      <dgm:spPr/>
    </dgm:pt>
    <dgm:pt modelId="{C080C1C6-5AE7-4C27-8CE6-66BC9E95DCEC}" type="pres">
      <dgm:prSet presAssocID="{7D517A6D-E9BE-426C-8B88-A132E7695A6D}" presName="composite" presStyleCnt="0"/>
      <dgm:spPr/>
    </dgm:pt>
    <dgm:pt modelId="{584742F6-E7E4-44FC-B81F-5D1F09036041}" type="pres">
      <dgm:prSet presAssocID="{7D517A6D-E9BE-426C-8B88-A132E7695A6D}" presName="rect1" presStyleLbl="bgImgPlace1" presStyleIdx="7" presStyleCnt="1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en-US"/>
        </a:p>
      </dgm:t>
    </dgm:pt>
    <dgm:pt modelId="{DAD89986-E0A8-4932-92A9-75624FCC3F52}" type="pres">
      <dgm:prSet presAssocID="{7D517A6D-E9BE-426C-8B88-A132E7695A6D}" presName="wedgeRectCallout1" presStyleLbl="node1" presStyleIdx="7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91D713-5543-44F9-85EF-0814EFBAC1ED}" type="pres">
      <dgm:prSet presAssocID="{D89D6F40-41ED-4200-9EFF-2C01B98C9874}" presName="sibTrans" presStyleCnt="0"/>
      <dgm:spPr/>
    </dgm:pt>
    <dgm:pt modelId="{DD8ED82B-7643-464E-A86E-FCFEEF88D779}" type="pres">
      <dgm:prSet presAssocID="{577BDD85-A33D-46EA-939A-5243611769D7}" presName="composite" presStyleCnt="0"/>
      <dgm:spPr/>
    </dgm:pt>
    <dgm:pt modelId="{68A577F4-4D38-42A2-AED4-E9B37BED1CC9}" type="pres">
      <dgm:prSet presAssocID="{577BDD85-A33D-46EA-939A-5243611769D7}" presName="rect1" presStyleLbl="bgImgPlace1" presStyleIdx="8" presStyleCnt="14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9A53DFF6-71E8-4AED-974B-029B7EF5B9D4}" type="pres">
      <dgm:prSet presAssocID="{577BDD85-A33D-46EA-939A-5243611769D7}" presName="wedgeRectCallout1" presStyleLbl="node1" presStyleIdx="8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E0855-B255-4325-BEB8-4E5858C56E09}" type="pres">
      <dgm:prSet presAssocID="{2F04B2E3-3C59-45C6-9AC3-5CA0AE9A0725}" presName="sibTrans" presStyleCnt="0"/>
      <dgm:spPr/>
    </dgm:pt>
    <dgm:pt modelId="{67FDD5C9-732E-41C1-B4F6-A68371FC809C}" type="pres">
      <dgm:prSet presAssocID="{6B6CE713-12AC-41B5-9ADC-6651BC0E07AF}" presName="composite" presStyleCnt="0"/>
      <dgm:spPr/>
    </dgm:pt>
    <dgm:pt modelId="{DDC5CAD5-78D3-4CF7-88B2-4A4C61C6D5C7}" type="pres">
      <dgm:prSet presAssocID="{6B6CE713-12AC-41B5-9ADC-6651BC0E07AF}" presName="rect1" presStyleLbl="bgImgPlace1" presStyleIdx="9" presStyleCnt="14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US"/>
        </a:p>
      </dgm:t>
    </dgm:pt>
    <dgm:pt modelId="{824AF5D5-3DD0-4611-8E88-5DBB99349981}" type="pres">
      <dgm:prSet presAssocID="{6B6CE713-12AC-41B5-9ADC-6651BC0E07AF}" presName="wedgeRectCallout1" presStyleLbl="node1" presStyleIdx="9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A3725A-A180-4C0F-85E4-A55780960A45}" type="pres">
      <dgm:prSet presAssocID="{88826DB1-378F-421C-A6D7-C4E39BA428C2}" presName="sibTrans" presStyleCnt="0"/>
      <dgm:spPr/>
    </dgm:pt>
    <dgm:pt modelId="{FEB100EC-FFEE-48FB-907F-29E6C7F402C1}" type="pres">
      <dgm:prSet presAssocID="{7C80AC5A-0367-4CA6-8FBF-BF96837FA95A}" presName="composite" presStyleCnt="0"/>
      <dgm:spPr/>
    </dgm:pt>
    <dgm:pt modelId="{5426D7FE-5157-4C8C-B956-47B52C8DD3EF}" type="pres">
      <dgm:prSet presAssocID="{7C80AC5A-0367-4CA6-8FBF-BF96837FA95A}" presName="rect1" presStyleLbl="bgImgPlace1" presStyleIdx="10" presStyleCnt="14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en-US"/>
        </a:p>
      </dgm:t>
    </dgm:pt>
    <dgm:pt modelId="{D9B9D1E1-B0F9-4805-A9B7-91383C1F7FA6}" type="pres">
      <dgm:prSet presAssocID="{7C80AC5A-0367-4CA6-8FBF-BF96837FA95A}" presName="wedgeRectCallout1" presStyleLbl="node1" presStyleIdx="10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38A309-42F7-4D82-BF3B-50E175F77C75}" type="pres">
      <dgm:prSet presAssocID="{B1054257-53C9-4A43-BF4B-80C14BAFAA1F}" presName="sibTrans" presStyleCnt="0"/>
      <dgm:spPr/>
    </dgm:pt>
    <dgm:pt modelId="{67574C55-A9D4-4852-A613-D45D7D859D8B}" type="pres">
      <dgm:prSet presAssocID="{2C08251B-4DB7-45A9-BB30-227E0AC1B706}" presName="composite" presStyleCnt="0"/>
      <dgm:spPr/>
    </dgm:pt>
    <dgm:pt modelId="{293964C3-ECB2-4205-B168-F4AC2FF4D746}" type="pres">
      <dgm:prSet presAssocID="{2C08251B-4DB7-45A9-BB30-227E0AC1B706}" presName="rect1" presStyleLbl="bgImgPlace1" presStyleIdx="11" presStyleCnt="14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54A85AE5-A4EB-4A73-AE3B-C1B86D548469}" type="pres">
      <dgm:prSet presAssocID="{2C08251B-4DB7-45A9-BB30-227E0AC1B706}" presName="wedgeRectCallout1" presStyleLbl="node1" presStyleIdx="11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71492-0BB7-4A8A-9F6A-1D4610F26C1F}" type="pres">
      <dgm:prSet presAssocID="{65ABFC6A-AF26-472C-9F82-0E81138C1E9C}" presName="sibTrans" presStyleCnt="0"/>
      <dgm:spPr/>
    </dgm:pt>
    <dgm:pt modelId="{DA508E4A-3DE6-4506-B981-99454767A015}" type="pres">
      <dgm:prSet presAssocID="{C7497D2F-44E0-45B5-BF5B-8620BA95894E}" presName="composite" presStyleCnt="0"/>
      <dgm:spPr/>
    </dgm:pt>
    <dgm:pt modelId="{B34D9E1D-0427-4B07-BD91-455A13555E9A}" type="pres">
      <dgm:prSet presAssocID="{C7497D2F-44E0-45B5-BF5B-8620BA95894E}" presName="rect1" presStyleLbl="bgImgPlace1" presStyleIdx="12" presStyleCnt="14"/>
      <dgm:spPr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6000" r="-6000"/>
          </a:stretch>
        </a:blipFill>
      </dgm:spPr>
      <dgm:t>
        <a:bodyPr/>
        <a:lstStyle/>
        <a:p>
          <a:endParaRPr lang="en-US"/>
        </a:p>
      </dgm:t>
    </dgm:pt>
    <dgm:pt modelId="{96650DD0-0890-4E43-9383-3F0A90126692}" type="pres">
      <dgm:prSet presAssocID="{C7497D2F-44E0-45B5-BF5B-8620BA95894E}" presName="wedgeRectCallout1" presStyleLbl="node1" presStyleIdx="12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A7F216-41E6-47A0-82D2-D6BDA3CBB627}" type="pres">
      <dgm:prSet presAssocID="{5E895BA9-C776-4406-A502-4F96FD5909E5}" presName="sibTrans" presStyleCnt="0"/>
      <dgm:spPr/>
    </dgm:pt>
    <dgm:pt modelId="{398852AA-77D7-4247-B028-D9F10F52291A}" type="pres">
      <dgm:prSet presAssocID="{5E7C18F7-5989-4BC2-AA84-77FD94053546}" presName="composite" presStyleCnt="0"/>
      <dgm:spPr/>
    </dgm:pt>
    <dgm:pt modelId="{91E17BC9-D589-4E33-8663-310B0CA50B1A}" type="pres">
      <dgm:prSet presAssocID="{5E7C18F7-5989-4BC2-AA84-77FD94053546}" presName="rect1" presStyleLbl="bgImgPlace1" presStyleIdx="13" presStyleCnt="14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en-US"/>
        </a:p>
      </dgm:t>
    </dgm:pt>
    <dgm:pt modelId="{532AC4B0-4AB2-4650-AD6E-9B7ACA674EB3}" type="pres">
      <dgm:prSet presAssocID="{5E7C18F7-5989-4BC2-AA84-77FD94053546}" presName="wedgeRectCallout1" presStyleLbl="node1" presStyleIdx="13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F0C06B-21A3-4F4D-82E4-F61D48389D32}" type="presOf" srcId="{25C34711-514F-4B37-82B3-F090202FC2C8}" destId="{CB1F465C-3E3B-4B1C-AD17-80CC3962FB47}" srcOrd="0" destOrd="0" presId="urn:microsoft.com/office/officeart/2008/layout/BendingPictureCaptionList"/>
    <dgm:cxn modelId="{8E6D96B7-8D1D-4C17-944F-9999C8963847}" type="presOf" srcId="{51C1C975-55C7-4CF3-9CAB-5F0ED9E1FF48}" destId="{41842CE8-0739-44F1-BD0F-786BB1C4803D}" srcOrd="0" destOrd="0" presId="urn:microsoft.com/office/officeart/2008/layout/BendingPictureCaptionList"/>
    <dgm:cxn modelId="{B1B42C33-0DAA-46DB-99B7-E23D2C5B5B1A}" srcId="{ACC0CF59-10C4-4E06-9C79-B0BAFA27783B}" destId="{6B6CE713-12AC-41B5-9ADC-6651BC0E07AF}" srcOrd="9" destOrd="0" parTransId="{FEF6B5E7-AB13-449D-B531-D988097C0E35}" sibTransId="{88826DB1-378F-421C-A6D7-C4E39BA428C2}"/>
    <dgm:cxn modelId="{D2EEE385-908E-4EFE-8026-7BEE602DC8AF}" type="presOf" srcId="{6B6CE713-12AC-41B5-9ADC-6651BC0E07AF}" destId="{824AF5D5-3DD0-4611-8E88-5DBB99349981}" srcOrd="0" destOrd="0" presId="urn:microsoft.com/office/officeart/2008/layout/BendingPictureCaptionList"/>
    <dgm:cxn modelId="{8044C331-FE90-43A2-B1B8-2F94155AE0CE}" type="presOf" srcId="{5E7C18F7-5989-4BC2-AA84-77FD94053546}" destId="{532AC4B0-4AB2-4650-AD6E-9B7ACA674EB3}" srcOrd="0" destOrd="0" presId="urn:microsoft.com/office/officeart/2008/layout/BendingPictureCaptionList"/>
    <dgm:cxn modelId="{4C9C0492-FBC4-4319-B43D-64387B312CB2}" srcId="{ACC0CF59-10C4-4E06-9C79-B0BAFA27783B}" destId="{7D517A6D-E9BE-426C-8B88-A132E7695A6D}" srcOrd="7" destOrd="0" parTransId="{B25D61A4-729E-4BED-A36C-0F64686A5337}" sibTransId="{D89D6F40-41ED-4200-9EFF-2C01B98C9874}"/>
    <dgm:cxn modelId="{566E34D6-8678-4E31-B8B4-30D286CA7BB4}" srcId="{ACC0CF59-10C4-4E06-9C79-B0BAFA27783B}" destId="{5E7C18F7-5989-4BC2-AA84-77FD94053546}" srcOrd="13" destOrd="0" parTransId="{586B7F66-A7ED-40C7-A412-542CF83D0F87}" sibTransId="{3167D099-ACD7-4585-BF0C-46595E2F430C}"/>
    <dgm:cxn modelId="{E1D45DD0-2CF0-4240-98BA-F12135053E53}" srcId="{ACC0CF59-10C4-4E06-9C79-B0BAFA27783B}" destId="{25C34711-514F-4B37-82B3-F090202FC2C8}" srcOrd="0" destOrd="0" parTransId="{088BD4B9-00B3-493F-99CE-73C783F87FC8}" sibTransId="{5E8B09DF-F4DB-4472-A3DF-7DFD54DF60EF}"/>
    <dgm:cxn modelId="{5373011E-5F22-4CF5-B3E5-AA8E59214E64}" srcId="{ACC0CF59-10C4-4E06-9C79-B0BAFA27783B}" destId="{C7497D2F-44E0-45B5-BF5B-8620BA95894E}" srcOrd="12" destOrd="0" parTransId="{DC6D0A9C-BAD5-4FF0-9B1D-6B01B0621530}" sibTransId="{5E895BA9-C776-4406-A502-4F96FD5909E5}"/>
    <dgm:cxn modelId="{1753ABF1-09A3-41A0-99E2-A56E4D529F05}" srcId="{ACC0CF59-10C4-4E06-9C79-B0BAFA27783B}" destId="{595EB7E0-2DE0-4735-93C0-FBB7014F6B2A}" srcOrd="2" destOrd="0" parTransId="{07F848C1-845B-404B-9C05-35589C378241}" sibTransId="{0ECC0B58-801F-4FBD-9367-39BFF5676668}"/>
    <dgm:cxn modelId="{DD5AC85D-B754-4276-9A38-93F5053D1F81}" type="presOf" srcId="{3A7A0233-3FFD-4835-9148-AE1144CC56EA}" destId="{EB3630E8-05C9-4EC6-AB2B-29C3E46AB7AE}" srcOrd="0" destOrd="0" presId="urn:microsoft.com/office/officeart/2008/layout/BendingPictureCaptionList"/>
    <dgm:cxn modelId="{BB07EECA-1434-44C0-87C7-6A7C7A5DE0C5}" type="presOf" srcId="{595EB7E0-2DE0-4735-93C0-FBB7014F6B2A}" destId="{0EFC8F14-B4AA-47AF-9996-58B0DD262DE0}" srcOrd="0" destOrd="0" presId="urn:microsoft.com/office/officeart/2008/layout/BendingPictureCaptionList"/>
    <dgm:cxn modelId="{DDED86F3-AE84-401B-937F-0F0F8706C7A9}" srcId="{ACC0CF59-10C4-4E06-9C79-B0BAFA27783B}" destId="{2C08251B-4DB7-45A9-BB30-227E0AC1B706}" srcOrd="11" destOrd="0" parTransId="{C91912B3-DFDD-43E8-A054-11A5FCFD9D2F}" sibTransId="{65ABFC6A-AF26-472C-9F82-0E81138C1E9C}"/>
    <dgm:cxn modelId="{435CF7C8-CDCA-4AB9-882E-C5A91E4BB19F}" type="presOf" srcId="{70E6B87D-B10B-472B-82CC-0697A1E73A2B}" destId="{C8812CA9-9A5F-4798-8DC5-E9AF700DBCBE}" srcOrd="0" destOrd="0" presId="urn:microsoft.com/office/officeart/2008/layout/BendingPictureCaptionList"/>
    <dgm:cxn modelId="{021A54E8-DE42-4F35-A492-9FE8E7534290}" type="presOf" srcId="{ACC0CF59-10C4-4E06-9C79-B0BAFA27783B}" destId="{35F295BD-B782-4F78-877D-9BF5FBF0E18C}" srcOrd="0" destOrd="0" presId="urn:microsoft.com/office/officeart/2008/layout/BendingPictureCaptionList"/>
    <dgm:cxn modelId="{6FB1DA4C-7395-4621-8B58-14CF7AF63185}" srcId="{ACC0CF59-10C4-4E06-9C79-B0BAFA27783B}" destId="{51C1C975-55C7-4CF3-9CAB-5F0ED9E1FF48}" srcOrd="6" destOrd="0" parTransId="{A2E82B63-A58B-4DED-A3C8-DAC91D8977C9}" sibTransId="{AB62598D-A72B-4019-8A66-76BCA4E480A3}"/>
    <dgm:cxn modelId="{655E1834-B301-4990-86CA-3C3C56365968}" srcId="{ACC0CF59-10C4-4E06-9C79-B0BAFA27783B}" destId="{577BDD85-A33D-46EA-939A-5243611769D7}" srcOrd="8" destOrd="0" parTransId="{21CEB5E6-A5B9-4A85-905F-CD0FB8234A80}" sibTransId="{2F04B2E3-3C59-45C6-9AC3-5CA0AE9A0725}"/>
    <dgm:cxn modelId="{5A9E0B25-1AF2-41DA-A097-C5905BA78273}" srcId="{ACC0CF59-10C4-4E06-9C79-B0BAFA27783B}" destId="{3088BFAB-4EA7-42A1-8F4F-776E54A3B2B6}" srcOrd="5" destOrd="0" parTransId="{8E9F484A-E18D-4219-A046-909E7D54C61F}" sibTransId="{5A6529BE-9FB4-4C97-AFD8-DEF4FDAA9127}"/>
    <dgm:cxn modelId="{F074DA4E-2734-4917-B2EA-0A89A43E53C4}" type="presOf" srcId="{2C08251B-4DB7-45A9-BB30-227E0AC1B706}" destId="{54A85AE5-A4EB-4A73-AE3B-C1B86D548469}" srcOrd="0" destOrd="0" presId="urn:microsoft.com/office/officeart/2008/layout/BendingPictureCaptionList"/>
    <dgm:cxn modelId="{DE5E97A7-9B2B-4295-8AA9-18FF20419F8D}" type="presOf" srcId="{7D517A6D-E9BE-426C-8B88-A132E7695A6D}" destId="{DAD89986-E0A8-4932-92A9-75624FCC3F52}" srcOrd="0" destOrd="0" presId="urn:microsoft.com/office/officeart/2008/layout/BendingPictureCaptionList"/>
    <dgm:cxn modelId="{0C1AF028-B429-40F0-88E5-18BFB1537C6C}" srcId="{ACC0CF59-10C4-4E06-9C79-B0BAFA27783B}" destId="{7C80AC5A-0367-4CA6-8FBF-BF96837FA95A}" srcOrd="10" destOrd="0" parTransId="{AB2108CF-D324-47F3-9646-C3D35B1AF956}" sibTransId="{B1054257-53C9-4A43-BF4B-80C14BAFAA1F}"/>
    <dgm:cxn modelId="{F230E4A8-5214-46F6-85AB-18B85C56B194}" srcId="{ACC0CF59-10C4-4E06-9C79-B0BAFA27783B}" destId="{3A7A0233-3FFD-4835-9148-AE1144CC56EA}" srcOrd="3" destOrd="0" parTransId="{8E6944D9-8DD4-4E4C-A0C7-16188D27C0C7}" sibTransId="{F584914F-F4A2-4E10-B95B-160E691BD598}"/>
    <dgm:cxn modelId="{D734BECC-CE6E-4E18-B731-24A347E954CC}" type="presOf" srcId="{C7497D2F-44E0-45B5-BF5B-8620BA95894E}" destId="{96650DD0-0890-4E43-9383-3F0A90126692}" srcOrd="0" destOrd="0" presId="urn:microsoft.com/office/officeart/2008/layout/BendingPictureCaptionList"/>
    <dgm:cxn modelId="{41119E95-B105-48CC-99C4-8909331B4347}" srcId="{ACC0CF59-10C4-4E06-9C79-B0BAFA27783B}" destId="{70E6B87D-B10B-472B-82CC-0697A1E73A2B}" srcOrd="4" destOrd="0" parTransId="{DE4256A0-0F44-469B-BAAF-2D3511219C56}" sibTransId="{5D205A66-5CDD-410C-9579-F3822738531A}"/>
    <dgm:cxn modelId="{C6FC41C1-9B5E-4EAF-A77C-9C7748125665}" type="presOf" srcId="{3088BFAB-4EA7-42A1-8F4F-776E54A3B2B6}" destId="{F4F39366-C487-422F-8D84-17071F7F761E}" srcOrd="0" destOrd="0" presId="urn:microsoft.com/office/officeart/2008/layout/BendingPictureCaptionList"/>
    <dgm:cxn modelId="{906B8042-FA07-4320-AC97-C9AC716EF63F}" srcId="{ACC0CF59-10C4-4E06-9C79-B0BAFA27783B}" destId="{0EBBCB56-D542-416A-813F-4C59B6220094}" srcOrd="1" destOrd="0" parTransId="{1285F12B-D7A5-47A0-8DCD-EFE607508C84}" sibTransId="{0264695F-2151-4395-9CF3-C260B1B6486C}"/>
    <dgm:cxn modelId="{47A0CBF2-FCC0-4BC3-BD48-CC6DBBB5A2E9}" type="presOf" srcId="{7C80AC5A-0367-4CA6-8FBF-BF96837FA95A}" destId="{D9B9D1E1-B0F9-4805-A9B7-91383C1F7FA6}" srcOrd="0" destOrd="0" presId="urn:microsoft.com/office/officeart/2008/layout/BendingPictureCaptionList"/>
    <dgm:cxn modelId="{4DC7E5A0-23CE-4280-8171-37CA371A5469}" type="presOf" srcId="{577BDD85-A33D-46EA-939A-5243611769D7}" destId="{9A53DFF6-71E8-4AED-974B-029B7EF5B9D4}" srcOrd="0" destOrd="0" presId="urn:microsoft.com/office/officeart/2008/layout/BendingPictureCaptionList"/>
    <dgm:cxn modelId="{A6B4CF66-5F64-49F4-8AB2-DCE74B05DE54}" type="presOf" srcId="{0EBBCB56-D542-416A-813F-4C59B6220094}" destId="{02F36B85-645C-4ADA-A6EA-ED951E739571}" srcOrd="0" destOrd="0" presId="urn:microsoft.com/office/officeart/2008/layout/BendingPictureCaptionList"/>
    <dgm:cxn modelId="{EFE3AA7A-31D4-4CB1-9429-9B76200B69CC}" type="presParOf" srcId="{35F295BD-B782-4F78-877D-9BF5FBF0E18C}" destId="{BA5AF616-F91E-4F09-9C8E-D6ACD368CC91}" srcOrd="0" destOrd="0" presId="urn:microsoft.com/office/officeart/2008/layout/BendingPictureCaptionList"/>
    <dgm:cxn modelId="{F49DB010-5007-4D5E-9A82-94256BDAD044}" type="presParOf" srcId="{BA5AF616-F91E-4F09-9C8E-D6ACD368CC91}" destId="{E0F77E6B-ECA8-47D7-A04F-29FB8E431337}" srcOrd="0" destOrd="0" presId="urn:microsoft.com/office/officeart/2008/layout/BendingPictureCaptionList"/>
    <dgm:cxn modelId="{A3C027B5-8448-497C-A009-821CDA10313A}" type="presParOf" srcId="{BA5AF616-F91E-4F09-9C8E-D6ACD368CC91}" destId="{CB1F465C-3E3B-4B1C-AD17-80CC3962FB47}" srcOrd="1" destOrd="0" presId="urn:microsoft.com/office/officeart/2008/layout/BendingPictureCaptionList"/>
    <dgm:cxn modelId="{F6625911-73AB-4FDB-86D4-E4E8922A0A9A}" type="presParOf" srcId="{35F295BD-B782-4F78-877D-9BF5FBF0E18C}" destId="{89580E7B-0390-483D-B017-9F988742B23A}" srcOrd="1" destOrd="0" presId="urn:microsoft.com/office/officeart/2008/layout/BendingPictureCaptionList"/>
    <dgm:cxn modelId="{F319C368-E463-4607-88FA-1BAF00FD8423}" type="presParOf" srcId="{35F295BD-B782-4F78-877D-9BF5FBF0E18C}" destId="{D9F97A61-3EA5-4AC7-99D0-C154559252E6}" srcOrd="2" destOrd="0" presId="urn:microsoft.com/office/officeart/2008/layout/BendingPictureCaptionList"/>
    <dgm:cxn modelId="{44163202-D502-41C3-996C-96AFE25602A1}" type="presParOf" srcId="{D9F97A61-3EA5-4AC7-99D0-C154559252E6}" destId="{895F8BAD-0905-44E9-8952-19268192F4DA}" srcOrd="0" destOrd="0" presId="urn:microsoft.com/office/officeart/2008/layout/BendingPictureCaptionList"/>
    <dgm:cxn modelId="{AAA68D2F-186F-4362-A7BF-F3AD9B57C17C}" type="presParOf" srcId="{D9F97A61-3EA5-4AC7-99D0-C154559252E6}" destId="{02F36B85-645C-4ADA-A6EA-ED951E739571}" srcOrd="1" destOrd="0" presId="urn:microsoft.com/office/officeart/2008/layout/BendingPictureCaptionList"/>
    <dgm:cxn modelId="{5B01412A-1C21-440A-A848-DB0E4AF06F56}" type="presParOf" srcId="{35F295BD-B782-4F78-877D-9BF5FBF0E18C}" destId="{5E12366C-FABC-4443-9C75-F01B648D3690}" srcOrd="3" destOrd="0" presId="urn:microsoft.com/office/officeart/2008/layout/BendingPictureCaptionList"/>
    <dgm:cxn modelId="{91D19922-41BD-4A51-86AA-E8773960FD38}" type="presParOf" srcId="{35F295BD-B782-4F78-877D-9BF5FBF0E18C}" destId="{8C65EF2B-736F-4D53-AE2A-4176AFEB46A4}" srcOrd="4" destOrd="0" presId="urn:microsoft.com/office/officeart/2008/layout/BendingPictureCaptionList"/>
    <dgm:cxn modelId="{98BAF21A-E0FD-4DF4-AEC0-F0CDE541D60E}" type="presParOf" srcId="{8C65EF2B-736F-4D53-AE2A-4176AFEB46A4}" destId="{9C0DB4E2-A4AC-4FD0-83E7-E6EC00B04FDE}" srcOrd="0" destOrd="0" presId="urn:microsoft.com/office/officeart/2008/layout/BendingPictureCaptionList"/>
    <dgm:cxn modelId="{5E71D5C7-BD2E-488F-A499-C6A3A5CA96F2}" type="presParOf" srcId="{8C65EF2B-736F-4D53-AE2A-4176AFEB46A4}" destId="{0EFC8F14-B4AA-47AF-9996-58B0DD262DE0}" srcOrd="1" destOrd="0" presId="urn:microsoft.com/office/officeart/2008/layout/BendingPictureCaptionList"/>
    <dgm:cxn modelId="{B71BAEBD-2599-45EF-8C84-33AB7E080C7A}" type="presParOf" srcId="{35F295BD-B782-4F78-877D-9BF5FBF0E18C}" destId="{A7984516-75C2-44F2-9CCB-8D39E9C662EB}" srcOrd="5" destOrd="0" presId="urn:microsoft.com/office/officeart/2008/layout/BendingPictureCaptionList"/>
    <dgm:cxn modelId="{AC8ACCE2-442B-42AF-BA90-06C4D7738F8E}" type="presParOf" srcId="{35F295BD-B782-4F78-877D-9BF5FBF0E18C}" destId="{089A1DEB-90D6-4AFF-B87E-46493F3A43B5}" srcOrd="6" destOrd="0" presId="urn:microsoft.com/office/officeart/2008/layout/BendingPictureCaptionList"/>
    <dgm:cxn modelId="{5857F9F7-B33E-4DC0-9428-ABADD1D30F75}" type="presParOf" srcId="{089A1DEB-90D6-4AFF-B87E-46493F3A43B5}" destId="{0A17FB4B-467C-452A-BB1A-E4F9215F8050}" srcOrd="0" destOrd="0" presId="urn:microsoft.com/office/officeart/2008/layout/BendingPictureCaptionList"/>
    <dgm:cxn modelId="{0027DD14-76E6-452B-8D09-F1A1079008D7}" type="presParOf" srcId="{089A1DEB-90D6-4AFF-B87E-46493F3A43B5}" destId="{EB3630E8-05C9-4EC6-AB2B-29C3E46AB7AE}" srcOrd="1" destOrd="0" presId="urn:microsoft.com/office/officeart/2008/layout/BendingPictureCaptionList"/>
    <dgm:cxn modelId="{BE2FDD35-1500-421E-92A3-06B20BC9078E}" type="presParOf" srcId="{35F295BD-B782-4F78-877D-9BF5FBF0E18C}" destId="{6F44A4A8-05A4-4869-A1DC-B7A346A828AB}" srcOrd="7" destOrd="0" presId="urn:microsoft.com/office/officeart/2008/layout/BendingPictureCaptionList"/>
    <dgm:cxn modelId="{B2E37449-5DFC-415D-BF1B-5FDDB6A4278E}" type="presParOf" srcId="{35F295BD-B782-4F78-877D-9BF5FBF0E18C}" destId="{A9D8B9D9-96BA-4781-BFC4-87246CB744E7}" srcOrd="8" destOrd="0" presId="urn:microsoft.com/office/officeart/2008/layout/BendingPictureCaptionList"/>
    <dgm:cxn modelId="{80D9601A-DA58-477C-9726-902933A2E4A9}" type="presParOf" srcId="{A9D8B9D9-96BA-4781-BFC4-87246CB744E7}" destId="{A9589F7B-29AE-4C21-8AFA-B7C8A91AD073}" srcOrd="0" destOrd="0" presId="urn:microsoft.com/office/officeart/2008/layout/BendingPictureCaptionList"/>
    <dgm:cxn modelId="{DBF96028-2385-4BA3-91CF-FB52C24C91D6}" type="presParOf" srcId="{A9D8B9D9-96BA-4781-BFC4-87246CB744E7}" destId="{C8812CA9-9A5F-4798-8DC5-E9AF700DBCBE}" srcOrd="1" destOrd="0" presId="urn:microsoft.com/office/officeart/2008/layout/BendingPictureCaptionList"/>
    <dgm:cxn modelId="{705D1C5F-A21E-4FF8-A159-CF9B9B0976FE}" type="presParOf" srcId="{35F295BD-B782-4F78-877D-9BF5FBF0E18C}" destId="{F8AE050D-CED5-4400-A162-600E05B7975E}" srcOrd="9" destOrd="0" presId="urn:microsoft.com/office/officeart/2008/layout/BendingPictureCaptionList"/>
    <dgm:cxn modelId="{211C233C-9B70-48B2-8713-F12C36B8CDCB}" type="presParOf" srcId="{35F295BD-B782-4F78-877D-9BF5FBF0E18C}" destId="{A451BA3B-D577-43E6-87FD-5EBFE1A32DD2}" srcOrd="10" destOrd="0" presId="urn:microsoft.com/office/officeart/2008/layout/BendingPictureCaptionList"/>
    <dgm:cxn modelId="{D196BEEF-50EB-4C6E-835B-A6EB04541E5F}" type="presParOf" srcId="{A451BA3B-D577-43E6-87FD-5EBFE1A32DD2}" destId="{2D4D2E91-A5EE-47F9-99A7-6981D07167DF}" srcOrd="0" destOrd="0" presId="urn:microsoft.com/office/officeart/2008/layout/BendingPictureCaptionList"/>
    <dgm:cxn modelId="{78251855-9212-494E-813F-B1AB9619CD55}" type="presParOf" srcId="{A451BA3B-D577-43E6-87FD-5EBFE1A32DD2}" destId="{F4F39366-C487-422F-8D84-17071F7F761E}" srcOrd="1" destOrd="0" presId="urn:microsoft.com/office/officeart/2008/layout/BendingPictureCaptionList"/>
    <dgm:cxn modelId="{891CAFEB-1CCC-4F84-A24E-D23752E06483}" type="presParOf" srcId="{35F295BD-B782-4F78-877D-9BF5FBF0E18C}" destId="{07CB38BF-6791-4BAB-B979-76682FD58738}" srcOrd="11" destOrd="0" presId="urn:microsoft.com/office/officeart/2008/layout/BendingPictureCaptionList"/>
    <dgm:cxn modelId="{FFBC7944-D792-4FAB-A151-6F816C53D0BB}" type="presParOf" srcId="{35F295BD-B782-4F78-877D-9BF5FBF0E18C}" destId="{F7E8BBF0-6FD9-4EEE-BD87-0E9C580083D7}" srcOrd="12" destOrd="0" presId="urn:microsoft.com/office/officeart/2008/layout/BendingPictureCaptionList"/>
    <dgm:cxn modelId="{BE384ECE-D90A-4052-AEB2-4DDBF5BA79B6}" type="presParOf" srcId="{F7E8BBF0-6FD9-4EEE-BD87-0E9C580083D7}" destId="{58CDC783-8FC7-4BA8-AE99-AD11244B0B0F}" srcOrd="0" destOrd="0" presId="urn:microsoft.com/office/officeart/2008/layout/BendingPictureCaptionList"/>
    <dgm:cxn modelId="{9CA0DBBF-A798-481C-881E-9A154203EFD2}" type="presParOf" srcId="{F7E8BBF0-6FD9-4EEE-BD87-0E9C580083D7}" destId="{41842CE8-0739-44F1-BD0F-786BB1C4803D}" srcOrd="1" destOrd="0" presId="urn:microsoft.com/office/officeart/2008/layout/BendingPictureCaptionList"/>
    <dgm:cxn modelId="{B0D94EA0-3FD4-4480-BAFE-B023E4FBD06C}" type="presParOf" srcId="{35F295BD-B782-4F78-877D-9BF5FBF0E18C}" destId="{572A840B-EC32-4D06-AE8C-6F59BF0DBC56}" srcOrd="13" destOrd="0" presId="urn:microsoft.com/office/officeart/2008/layout/BendingPictureCaptionList"/>
    <dgm:cxn modelId="{E39AF48B-4D0B-4D01-9A7F-479628160D68}" type="presParOf" srcId="{35F295BD-B782-4F78-877D-9BF5FBF0E18C}" destId="{C080C1C6-5AE7-4C27-8CE6-66BC9E95DCEC}" srcOrd="14" destOrd="0" presId="urn:microsoft.com/office/officeart/2008/layout/BendingPictureCaptionList"/>
    <dgm:cxn modelId="{280EEC2F-03C0-451E-AE68-F870F53C63BC}" type="presParOf" srcId="{C080C1C6-5AE7-4C27-8CE6-66BC9E95DCEC}" destId="{584742F6-E7E4-44FC-B81F-5D1F09036041}" srcOrd="0" destOrd="0" presId="urn:microsoft.com/office/officeart/2008/layout/BendingPictureCaptionList"/>
    <dgm:cxn modelId="{A5EA83A9-0468-4E44-9503-A0E998FC838E}" type="presParOf" srcId="{C080C1C6-5AE7-4C27-8CE6-66BC9E95DCEC}" destId="{DAD89986-E0A8-4932-92A9-75624FCC3F52}" srcOrd="1" destOrd="0" presId="urn:microsoft.com/office/officeart/2008/layout/BendingPictureCaptionList"/>
    <dgm:cxn modelId="{7C6C2DED-6F35-49BE-8DB2-3ABC765B0A3C}" type="presParOf" srcId="{35F295BD-B782-4F78-877D-9BF5FBF0E18C}" destId="{0D91D713-5543-44F9-85EF-0814EFBAC1ED}" srcOrd="15" destOrd="0" presId="urn:microsoft.com/office/officeart/2008/layout/BendingPictureCaptionList"/>
    <dgm:cxn modelId="{116E7259-AFC0-4E16-80D6-2D84A216C31B}" type="presParOf" srcId="{35F295BD-B782-4F78-877D-9BF5FBF0E18C}" destId="{DD8ED82B-7643-464E-A86E-FCFEEF88D779}" srcOrd="16" destOrd="0" presId="urn:microsoft.com/office/officeart/2008/layout/BendingPictureCaptionList"/>
    <dgm:cxn modelId="{BFA0D778-B799-4B3E-94F2-4993E32C09EA}" type="presParOf" srcId="{DD8ED82B-7643-464E-A86E-FCFEEF88D779}" destId="{68A577F4-4D38-42A2-AED4-E9B37BED1CC9}" srcOrd="0" destOrd="0" presId="urn:microsoft.com/office/officeart/2008/layout/BendingPictureCaptionList"/>
    <dgm:cxn modelId="{36AB1B41-D873-4A6F-B4A2-46E4D5FBFCD0}" type="presParOf" srcId="{DD8ED82B-7643-464E-A86E-FCFEEF88D779}" destId="{9A53DFF6-71E8-4AED-974B-029B7EF5B9D4}" srcOrd="1" destOrd="0" presId="urn:microsoft.com/office/officeart/2008/layout/BendingPictureCaptionList"/>
    <dgm:cxn modelId="{FD58A4E1-5E1F-48F8-89FD-5FF281B7720F}" type="presParOf" srcId="{35F295BD-B782-4F78-877D-9BF5FBF0E18C}" destId="{079E0855-B255-4325-BEB8-4E5858C56E09}" srcOrd="17" destOrd="0" presId="urn:microsoft.com/office/officeart/2008/layout/BendingPictureCaptionList"/>
    <dgm:cxn modelId="{7D998D99-28B5-46E3-AE26-A0E0C670BECE}" type="presParOf" srcId="{35F295BD-B782-4F78-877D-9BF5FBF0E18C}" destId="{67FDD5C9-732E-41C1-B4F6-A68371FC809C}" srcOrd="18" destOrd="0" presId="urn:microsoft.com/office/officeart/2008/layout/BendingPictureCaptionList"/>
    <dgm:cxn modelId="{6440093F-85E5-4AB0-B4A7-EB7E92BB7F46}" type="presParOf" srcId="{67FDD5C9-732E-41C1-B4F6-A68371FC809C}" destId="{DDC5CAD5-78D3-4CF7-88B2-4A4C61C6D5C7}" srcOrd="0" destOrd="0" presId="urn:microsoft.com/office/officeart/2008/layout/BendingPictureCaptionList"/>
    <dgm:cxn modelId="{1B413815-5B49-4F1A-875B-D6B3E9CDBF0B}" type="presParOf" srcId="{67FDD5C9-732E-41C1-B4F6-A68371FC809C}" destId="{824AF5D5-3DD0-4611-8E88-5DBB99349981}" srcOrd="1" destOrd="0" presId="urn:microsoft.com/office/officeart/2008/layout/BendingPictureCaptionList"/>
    <dgm:cxn modelId="{6CECE9A9-EF89-4268-9641-1D9D53262A2B}" type="presParOf" srcId="{35F295BD-B782-4F78-877D-9BF5FBF0E18C}" destId="{C6A3725A-A180-4C0F-85E4-A55780960A45}" srcOrd="19" destOrd="0" presId="urn:microsoft.com/office/officeart/2008/layout/BendingPictureCaptionList"/>
    <dgm:cxn modelId="{0F2657E0-3445-4D6D-A374-6C172EF64CDE}" type="presParOf" srcId="{35F295BD-B782-4F78-877D-9BF5FBF0E18C}" destId="{FEB100EC-FFEE-48FB-907F-29E6C7F402C1}" srcOrd="20" destOrd="0" presId="urn:microsoft.com/office/officeart/2008/layout/BendingPictureCaptionList"/>
    <dgm:cxn modelId="{68DCBBA4-B2DD-4881-8B3D-D80FBF20030F}" type="presParOf" srcId="{FEB100EC-FFEE-48FB-907F-29E6C7F402C1}" destId="{5426D7FE-5157-4C8C-B956-47B52C8DD3EF}" srcOrd="0" destOrd="0" presId="urn:microsoft.com/office/officeart/2008/layout/BendingPictureCaptionList"/>
    <dgm:cxn modelId="{221DD575-29D4-49B5-8785-54C91976DBF9}" type="presParOf" srcId="{FEB100EC-FFEE-48FB-907F-29E6C7F402C1}" destId="{D9B9D1E1-B0F9-4805-A9B7-91383C1F7FA6}" srcOrd="1" destOrd="0" presId="urn:microsoft.com/office/officeart/2008/layout/BendingPictureCaptionList"/>
    <dgm:cxn modelId="{CE00E885-3EEF-4395-B54C-AC6BD24D069D}" type="presParOf" srcId="{35F295BD-B782-4F78-877D-9BF5FBF0E18C}" destId="{8F38A309-42F7-4D82-BF3B-50E175F77C75}" srcOrd="21" destOrd="0" presId="urn:microsoft.com/office/officeart/2008/layout/BendingPictureCaptionList"/>
    <dgm:cxn modelId="{888BF5E3-EB94-4360-9271-256B0BD6DE6D}" type="presParOf" srcId="{35F295BD-B782-4F78-877D-9BF5FBF0E18C}" destId="{67574C55-A9D4-4852-A613-D45D7D859D8B}" srcOrd="22" destOrd="0" presId="urn:microsoft.com/office/officeart/2008/layout/BendingPictureCaptionList"/>
    <dgm:cxn modelId="{83BAB59F-3670-4402-93D7-684C3A737755}" type="presParOf" srcId="{67574C55-A9D4-4852-A613-D45D7D859D8B}" destId="{293964C3-ECB2-4205-B168-F4AC2FF4D746}" srcOrd="0" destOrd="0" presId="urn:microsoft.com/office/officeart/2008/layout/BendingPictureCaptionList"/>
    <dgm:cxn modelId="{1FDCFC33-465D-474C-B297-DDD1B8696797}" type="presParOf" srcId="{67574C55-A9D4-4852-A613-D45D7D859D8B}" destId="{54A85AE5-A4EB-4A73-AE3B-C1B86D548469}" srcOrd="1" destOrd="0" presId="urn:microsoft.com/office/officeart/2008/layout/BendingPictureCaptionList"/>
    <dgm:cxn modelId="{731BFF88-9D62-447A-8768-855AD86E0756}" type="presParOf" srcId="{35F295BD-B782-4F78-877D-9BF5FBF0E18C}" destId="{EAD71492-0BB7-4A8A-9F6A-1D4610F26C1F}" srcOrd="23" destOrd="0" presId="urn:microsoft.com/office/officeart/2008/layout/BendingPictureCaptionList"/>
    <dgm:cxn modelId="{8993695E-8488-47BC-90C1-3331C3DE90B0}" type="presParOf" srcId="{35F295BD-B782-4F78-877D-9BF5FBF0E18C}" destId="{DA508E4A-3DE6-4506-B981-99454767A015}" srcOrd="24" destOrd="0" presId="urn:microsoft.com/office/officeart/2008/layout/BendingPictureCaptionList"/>
    <dgm:cxn modelId="{4833EB29-B9FA-4F47-9EB9-D39F8D8631B4}" type="presParOf" srcId="{DA508E4A-3DE6-4506-B981-99454767A015}" destId="{B34D9E1D-0427-4B07-BD91-455A13555E9A}" srcOrd="0" destOrd="0" presId="urn:microsoft.com/office/officeart/2008/layout/BendingPictureCaptionList"/>
    <dgm:cxn modelId="{E1DDA412-454E-4130-8A2F-CF564C4BF0BC}" type="presParOf" srcId="{DA508E4A-3DE6-4506-B981-99454767A015}" destId="{96650DD0-0890-4E43-9383-3F0A90126692}" srcOrd="1" destOrd="0" presId="urn:microsoft.com/office/officeart/2008/layout/BendingPictureCaptionList"/>
    <dgm:cxn modelId="{8EEB551C-9A00-4D04-A6C1-6CD2B1585B59}" type="presParOf" srcId="{35F295BD-B782-4F78-877D-9BF5FBF0E18C}" destId="{2EA7F216-41E6-47A0-82D2-D6BDA3CBB627}" srcOrd="25" destOrd="0" presId="urn:microsoft.com/office/officeart/2008/layout/BendingPictureCaptionList"/>
    <dgm:cxn modelId="{96F8352B-A973-42AF-B69E-D9F2AE25B4BC}" type="presParOf" srcId="{35F295BD-B782-4F78-877D-9BF5FBF0E18C}" destId="{398852AA-77D7-4247-B028-D9F10F52291A}" srcOrd="26" destOrd="0" presId="urn:microsoft.com/office/officeart/2008/layout/BendingPictureCaptionList"/>
    <dgm:cxn modelId="{E4EAD777-0B2D-4D1C-AF5E-BE4CF19322E0}" type="presParOf" srcId="{398852AA-77D7-4247-B028-D9F10F52291A}" destId="{91E17BC9-D589-4E33-8663-310B0CA50B1A}" srcOrd="0" destOrd="0" presId="urn:microsoft.com/office/officeart/2008/layout/BendingPictureCaptionList"/>
    <dgm:cxn modelId="{7CD0E807-0EDE-48A2-BA43-0007CC273D36}" type="presParOf" srcId="{398852AA-77D7-4247-B028-D9F10F52291A}" destId="{532AC4B0-4AB2-4650-AD6E-9B7ACA674EB3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D0ADC52-64B9-443E-B844-32AC2B527B55}">
      <dsp:nvSpPr>
        <dsp:cNvPr id="0" name=""/>
        <dsp:cNvSpPr/>
      </dsp:nvSpPr>
      <dsp:spPr>
        <a:xfrm>
          <a:off x="2218765" y="240242"/>
          <a:ext cx="4767884" cy="1655823"/>
        </a:xfrm>
        <a:prstGeom prst="ellipse">
          <a:avLst/>
        </a:prstGeom>
        <a:solidFill>
          <a:schemeClr val="tx1">
            <a:lumMod val="75000"/>
            <a:lumOff val="2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A864A-9E1C-4903-A58A-3870CFA3FC1C}">
      <dsp:nvSpPr>
        <dsp:cNvPr id="0" name=""/>
        <dsp:cNvSpPr/>
      </dsp:nvSpPr>
      <dsp:spPr>
        <a:xfrm>
          <a:off x="4148095" y="4294791"/>
          <a:ext cx="924008" cy="591365"/>
        </a:xfrm>
        <a:prstGeom prst="downArrow">
          <a:avLst/>
        </a:prstGeom>
        <a:solidFill>
          <a:srgbClr val="00206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F21785-1E67-4518-B9A0-F5B76963D962}">
      <dsp:nvSpPr>
        <dsp:cNvPr id="0" name=""/>
        <dsp:cNvSpPr/>
      </dsp:nvSpPr>
      <dsp:spPr>
        <a:xfrm>
          <a:off x="2392479" y="4767884"/>
          <a:ext cx="4435241" cy="1108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K3L</a:t>
          </a:r>
          <a:endParaRPr lang="en-US" sz="4000" kern="1200" dirty="0"/>
        </a:p>
      </dsp:txBody>
      <dsp:txXfrm>
        <a:off x="2392479" y="4767884"/>
        <a:ext cx="4435241" cy="1108810"/>
      </dsp:txXfrm>
    </dsp:sp>
    <dsp:sp modelId="{D9A05DED-250F-41C5-8DEC-DFDA92B55FF9}">
      <dsp:nvSpPr>
        <dsp:cNvPr id="0" name=""/>
        <dsp:cNvSpPr/>
      </dsp:nvSpPr>
      <dsp:spPr>
        <a:xfrm>
          <a:off x="3900064" y="2027457"/>
          <a:ext cx="1663215" cy="1663215"/>
        </a:xfrm>
        <a:prstGeom prst="ellipse">
          <a:avLst/>
        </a:prstGeom>
        <a:solidFill>
          <a:srgbClr val="0070C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>
              <a:solidFill>
                <a:schemeClr val="tx1"/>
              </a:solidFill>
            </a:rPr>
            <a:t>Keamanan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900064" y="2027457"/>
        <a:ext cx="1663215" cy="1663215"/>
      </dsp:txXfrm>
    </dsp:sp>
    <dsp:sp modelId="{A92BD7FC-5DFB-4DA1-BEA6-03D66DAA4E08}">
      <dsp:nvSpPr>
        <dsp:cNvPr id="0" name=""/>
        <dsp:cNvSpPr/>
      </dsp:nvSpPr>
      <dsp:spPr>
        <a:xfrm>
          <a:off x="2762082" y="776167"/>
          <a:ext cx="1663215" cy="1663215"/>
        </a:xfrm>
        <a:prstGeom prst="ellipse">
          <a:avLst/>
        </a:prstGeom>
        <a:solidFill>
          <a:srgbClr val="FF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solidFill>
                <a:sysClr val="windowText" lastClr="000000"/>
              </a:solidFill>
            </a:rPr>
            <a:t>keselamatan</a:t>
          </a:r>
          <a:endParaRPr lang="en-US" sz="1400" b="1" kern="1200" dirty="0">
            <a:solidFill>
              <a:sysClr val="windowText" lastClr="000000"/>
            </a:solidFill>
          </a:endParaRPr>
        </a:p>
      </dsp:txBody>
      <dsp:txXfrm>
        <a:off x="2762082" y="776167"/>
        <a:ext cx="1663215" cy="1663215"/>
      </dsp:txXfrm>
    </dsp:sp>
    <dsp:sp modelId="{BE59C2AA-94D7-4EC1-A187-48641D79391D}">
      <dsp:nvSpPr>
        <dsp:cNvPr id="0" name=""/>
        <dsp:cNvSpPr/>
      </dsp:nvSpPr>
      <dsp:spPr>
        <a:xfrm>
          <a:off x="4462258" y="374038"/>
          <a:ext cx="1663215" cy="1663215"/>
        </a:xfrm>
        <a:prstGeom prst="ellipse">
          <a:avLst/>
        </a:prstGeom>
        <a:solidFill>
          <a:srgbClr val="00B05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solidFill>
                <a:srgbClr val="92D050"/>
              </a:solidFill>
            </a:rPr>
            <a:t>kesehatan</a:t>
          </a:r>
          <a:endParaRPr lang="en-US" sz="1400" b="1" kern="1200" dirty="0">
            <a:solidFill>
              <a:srgbClr val="92D050"/>
            </a:solidFill>
          </a:endParaRPr>
        </a:p>
      </dsp:txBody>
      <dsp:txXfrm>
        <a:off x="4462258" y="374038"/>
        <a:ext cx="1663215" cy="1663215"/>
      </dsp:txXfrm>
    </dsp:sp>
    <dsp:sp modelId="{BFCB1486-27A9-495D-968E-35F4923C8E4A}">
      <dsp:nvSpPr>
        <dsp:cNvPr id="0" name=""/>
        <dsp:cNvSpPr/>
      </dsp:nvSpPr>
      <dsp:spPr>
        <a:xfrm>
          <a:off x="1995037" y="46274"/>
          <a:ext cx="5174448" cy="4139558"/>
        </a:xfrm>
        <a:prstGeom prst="funnel">
          <a:avLst/>
        </a:prstGeom>
        <a:solidFill>
          <a:schemeClr val="tx1">
            <a:lumMod val="75000"/>
            <a:lumOff val="25000"/>
            <a:alpha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1E0C68D-3B2A-4B1E-80AF-9D6914A6C8C3}">
      <dsp:nvSpPr>
        <dsp:cNvPr id="0" name=""/>
        <dsp:cNvSpPr/>
      </dsp:nvSpPr>
      <dsp:spPr>
        <a:xfrm>
          <a:off x="0" y="1167606"/>
          <a:ext cx="2571749" cy="20573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B5DE7-05DC-48C1-A4E0-185C0C35DFF2}">
      <dsp:nvSpPr>
        <dsp:cNvPr id="0" name=""/>
        <dsp:cNvSpPr/>
      </dsp:nvSpPr>
      <dsp:spPr>
        <a:xfrm>
          <a:off x="231457" y="3019266"/>
          <a:ext cx="2288857" cy="720090"/>
        </a:xfrm>
        <a:prstGeom prst="wedgeRectCallout">
          <a:avLst>
            <a:gd name="adj1" fmla="val 20250"/>
            <a:gd name="adj2" fmla="val -60700"/>
          </a:avLst>
        </a:prstGeom>
        <a:solidFill>
          <a:srgbClr val="92D05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/>
            <a:t>Manusia</a:t>
          </a:r>
          <a:endParaRPr lang="en-US" sz="3100" kern="1200" dirty="0"/>
        </a:p>
      </dsp:txBody>
      <dsp:txXfrm>
        <a:off x="231457" y="3019266"/>
        <a:ext cx="2288857" cy="720090"/>
      </dsp:txXfrm>
    </dsp:sp>
    <dsp:sp modelId="{D2538FB3-B188-4B68-B3BA-DEB95B07F59E}">
      <dsp:nvSpPr>
        <dsp:cNvPr id="0" name=""/>
        <dsp:cNvSpPr/>
      </dsp:nvSpPr>
      <dsp:spPr>
        <a:xfrm>
          <a:off x="2828925" y="1167606"/>
          <a:ext cx="2571749" cy="205739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8000" b="-18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36E39-313A-4238-9357-F033400422EA}">
      <dsp:nvSpPr>
        <dsp:cNvPr id="0" name=""/>
        <dsp:cNvSpPr/>
      </dsp:nvSpPr>
      <dsp:spPr>
        <a:xfrm>
          <a:off x="3060382" y="3019266"/>
          <a:ext cx="2288857" cy="720090"/>
        </a:xfrm>
        <a:prstGeom prst="wedgeRectCallout">
          <a:avLst>
            <a:gd name="adj1" fmla="val 20250"/>
            <a:gd name="adj2" fmla="val -60700"/>
          </a:avLst>
        </a:prstGeom>
        <a:solidFill>
          <a:srgbClr val="00206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/>
            <a:t>Alat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Kerja</a:t>
          </a:r>
          <a:endParaRPr lang="en-US" sz="3100" kern="1200" dirty="0"/>
        </a:p>
      </dsp:txBody>
      <dsp:txXfrm>
        <a:off x="3060382" y="3019266"/>
        <a:ext cx="2288857" cy="720090"/>
      </dsp:txXfrm>
    </dsp:sp>
    <dsp:sp modelId="{F6BC491F-EB57-400B-BE80-6D77FF73FCD8}">
      <dsp:nvSpPr>
        <dsp:cNvPr id="0" name=""/>
        <dsp:cNvSpPr/>
      </dsp:nvSpPr>
      <dsp:spPr>
        <a:xfrm>
          <a:off x="5657849" y="1167606"/>
          <a:ext cx="2571749" cy="20573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1000" r="-11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E2CB86-A35F-4941-BF03-4F4A93DA8F7F}">
      <dsp:nvSpPr>
        <dsp:cNvPr id="0" name=""/>
        <dsp:cNvSpPr/>
      </dsp:nvSpPr>
      <dsp:spPr>
        <a:xfrm>
          <a:off x="5889307" y="3019266"/>
          <a:ext cx="2288857" cy="720090"/>
        </a:xfrm>
        <a:prstGeom prst="wedgeRectCallout">
          <a:avLst>
            <a:gd name="adj1" fmla="val 20250"/>
            <a:gd name="adj2" fmla="val -60700"/>
          </a:avLst>
        </a:prstGeom>
        <a:solidFill>
          <a:srgbClr val="FF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/>
            <a:t>Lingkungan</a:t>
          </a:r>
          <a:endParaRPr lang="en-US" sz="3100" kern="1200" dirty="0"/>
        </a:p>
      </dsp:txBody>
      <dsp:txXfrm>
        <a:off x="5889307" y="3019266"/>
        <a:ext cx="2288857" cy="72009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2957B09-1CFF-4ED0-8A65-BE509A663D86}">
      <dsp:nvSpPr>
        <dsp:cNvPr id="0" name=""/>
        <dsp:cNvSpPr/>
      </dsp:nvSpPr>
      <dsp:spPr>
        <a:xfrm>
          <a:off x="3116879" y="345566"/>
          <a:ext cx="4465788" cy="4465788"/>
        </a:xfrm>
        <a:prstGeom prst="pie">
          <a:avLst>
            <a:gd name="adj1" fmla="val 16200000"/>
            <a:gd name="adj2" fmla="val 1800000"/>
          </a:avLst>
        </a:prstGeom>
        <a:solidFill>
          <a:srgbClr val="FF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MENGAMANKAN</a:t>
          </a:r>
          <a:endParaRPr lang="en-US" sz="1500" b="1" kern="1200" dirty="0"/>
        </a:p>
      </dsp:txBody>
      <dsp:txXfrm>
        <a:off x="5470456" y="1291888"/>
        <a:ext cx="1594924" cy="1329103"/>
      </dsp:txXfrm>
    </dsp:sp>
    <dsp:sp modelId="{9D63DC8E-E073-4E69-966A-E7A4DEAE1791}">
      <dsp:nvSpPr>
        <dsp:cNvPr id="0" name=""/>
        <dsp:cNvSpPr/>
      </dsp:nvSpPr>
      <dsp:spPr>
        <a:xfrm>
          <a:off x="3024905" y="505059"/>
          <a:ext cx="4465788" cy="4465788"/>
        </a:xfrm>
        <a:prstGeom prst="pie">
          <a:avLst>
            <a:gd name="adj1" fmla="val 1800000"/>
            <a:gd name="adj2" fmla="val 9000000"/>
          </a:avLst>
        </a:prstGeom>
        <a:solidFill>
          <a:srgbClr val="92D05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MENINGKATKAN DAN MENJAMIN</a:t>
          </a:r>
          <a:endParaRPr lang="en-US" sz="1800" b="1" kern="1200" dirty="0"/>
        </a:p>
      </dsp:txBody>
      <dsp:txXfrm>
        <a:off x="4088188" y="3402505"/>
        <a:ext cx="2392386" cy="1169611"/>
      </dsp:txXfrm>
    </dsp:sp>
    <dsp:sp modelId="{B99CB726-EF11-452B-B12B-FE3BB58FE65A}">
      <dsp:nvSpPr>
        <dsp:cNvPr id="0" name=""/>
        <dsp:cNvSpPr/>
      </dsp:nvSpPr>
      <dsp:spPr>
        <a:xfrm>
          <a:off x="2932931" y="345566"/>
          <a:ext cx="4465788" cy="4465788"/>
        </a:xfrm>
        <a:prstGeom prst="pie">
          <a:avLst>
            <a:gd name="adj1" fmla="val 9000000"/>
            <a:gd name="adj2" fmla="val 16200000"/>
          </a:avLst>
        </a:prstGeom>
        <a:solidFill>
          <a:srgbClr val="00B0F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MENCEGAH</a:t>
          </a:r>
          <a:endParaRPr lang="en-US" sz="1800" b="1" kern="1200" dirty="0"/>
        </a:p>
      </dsp:txBody>
      <dsp:txXfrm>
        <a:off x="3450218" y="1291888"/>
        <a:ext cx="1594924" cy="1329103"/>
      </dsp:txXfrm>
    </dsp:sp>
    <dsp:sp modelId="{78C6FBBE-18B9-41F3-80F1-A71E61D5C8B2}">
      <dsp:nvSpPr>
        <dsp:cNvPr id="0" name=""/>
        <dsp:cNvSpPr/>
      </dsp:nvSpPr>
      <dsp:spPr>
        <a:xfrm>
          <a:off x="2840794" y="69113"/>
          <a:ext cx="5018695" cy="5018695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DE7E8-8651-4EF9-B4A0-FBB56268D3A4}">
      <dsp:nvSpPr>
        <dsp:cNvPr id="0" name=""/>
        <dsp:cNvSpPr/>
      </dsp:nvSpPr>
      <dsp:spPr>
        <a:xfrm>
          <a:off x="2748452" y="228323"/>
          <a:ext cx="5018695" cy="5018695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5C6D9-C42D-481A-B012-3D7EE5FFB055}">
      <dsp:nvSpPr>
        <dsp:cNvPr id="0" name=""/>
        <dsp:cNvSpPr/>
      </dsp:nvSpPr>
      <dsp:spPr>
        <a:xfrm>
          <a:off x="2656109" y="69113"/>
          <a:ext cx="5018695" cy="5018695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7E1E609-F514-400A-9E59-46EE00030A35}">
      <dsp:nvSpPr>
        <dsp:cNvPr id="0" name=""/>
        <dsp:cNvSpPr/>
      </dsp:nvSpPr>
      <dsp:spPr>
        <a:xfrm>
          <a:off x="2552652" y="1739142"/>
          <a:ext cx="3037849" cy="2879949"/>
        </a:xfrm>
        <a:prstGeom prst="ellipse">
          <a:avLst/>
        </a:prstGeom>
        <a:solidFill>
          <a:srgbClr val="00B0F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>
              <a:solidFill>
                <a:srgbClr val="C00000"/>
              </a:solidFill>
            </a:rPr>
            <a:t>Mencegah</a:t>
          </a:r>
          <a:r>
            <a:rPr lang="en-US" sz="3100" kern="1200" dirty="0" smtClean="0">
              <a:solidFill>
                <a:srgbClr val="C00000"/>
              </a:solidFill>
            </a:rPr>
            <a:t>/</a:t>
          </a:r>
        </a:p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>
              <a:solidFill>
                <a:srgbClr val="C00000"/>
              </a:solidFill>
            </a:rPr>
            <a:t>mengurangi</a:t>
          </a:r>
          <a:endParaRPr lang="en-US" sz="3100" kern="1200" dirty="0">
            <a:solidFill>
              <a:srgbClr val="C00000"/>
            </a:solidFill>
          </a:endParaRPr>
        </a:p>
      </dsp:txBody>
      <dsp:txXfrm>
        <a:off x="2552652" y="1739142"/>
        <a:ext cx="3037849" cy="2879949"/>
      </dsp:txXfrm>
    </dsp:sp>
    <dsp:sp modelId="{4F501753-6213-4A69-88F7-F92C23046A16}">
      <dsp:nvSpPr>
        <dsp:cNvPr id="0" name=""/>
        <dsp:cNvSpPr/>
      </dsp:nvSpPr>
      <dsp:spPr>
        <a:xfrm rot="10800000">
          <a:off x="1074351" y="2897436"/>
          <a:ext cx="1396994" cy="563362"/>
        </a:xfrm>
        <a:prstGeom prst="lef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C2DA9-3AF6-41A6-9729-A3BE04922AEB}">
      <dsp:nvSpPr>
        <dsp:cNvPr id="0" name=""/>
        <dsp:cNvSpPr/>
      </dsp:nvSpPr>
      <dsp:spPr>
        <a:xfrm>
          <a:off x="12819" y="2625638"/>
          <a:ext cx="2123063" cy="1106958"/>
        </a:xfrm>
        <a:prstGeom prst="roundRect">
          <a:avLst>
            <a:gd name="adj" fmla="val 10000"/>
          </a:avLst>
        </a:prstGeom>
        <a:solidFill>
          <a:srgbClr val="FF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err="1" smtClean="0"/>
            <a:t>Kecelekaan</a:t>
          </a:r>
          <a:endParaRPr lang="en-US" sz="1800" b="1" kern="1200" dirty="0"/>
        </a:p>
      </dsp:txBody>
      <dsp:txXfrm>
        <a:off x="12819" y="2625638"/>
        <a:ext cx="2123063" cy="1106958"/>
      </dsp:txXfrm>
    </dsp:sp>
    <dsp:sp modelId="{018ADC29-EA29-485D-B2D8-618EEE820C02}">
      <dsp:nvSpPr>
        <dsp:cNvPr id="0" name=""/>
        <dsp:cNvSpPr/>
      </dsp:nvSpPr>
      <dsp:spPr>
        <a:xfrm rot="12783421">
          <a:off x="1120020" y="1547844"/>
          <a:ext cx="1755776" cy="563362"/>
        </a:xfrm>
        <a:prstGeom prst="leftArrow">
          <a:avLst>
            <a:gd name="adj1" fmla="val 60000"/>
            <a:gd name="adj2" fmla="val 5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A17D5-81AB-40C3-9546-20BA7F52BDD6}">
      <dsp:nvSpPr>
        <dsp:cNvPr id="0" name=""/>
        <dsp:cNvSpPr/>
      </dsp:nvSpPr>
      <dsp:spPr>
        <a:xfrm>
          <a:off x="0" y="797182"/>
          <a:ext cx="2524252" cy="1106958"/>
        </a:xfrm>
        <a:prstGeom prst="roundRect">
          <a:avLst>
            <a:gd name="adj" fmla="val 10000"/>
          </a:avLst>
        </a:prstGeom>
        <a:solidFill>
          <a:srgbClr val="92D05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/>
            <a:t>Penyakit</a:t>
          </a:r>
          <a:endParaRPr lang="en-US" sz="2000" b="1" kern="1200" dirty="0"/>
        </a:p>
      </dsp:txBody>
      <dsp:txXfrm>
        <a:off x="0" y="797182"/>
        <a:ext cx="2524252" cy="1106958"/>
      </dsp:txXfrm>
    </dsp:sp>
    <dsp:sp modelId="{12E516CF-8313-4521-A4A8-599408F20B5A}">
      <dsp:nvSpPr>
        <dsp:cNvPr id="0" name=""/>
        <dsp:cNvSpPr/>
      </dsp:nvSpPr>
      <dsp:spPr>
        <a:xfrm rot="15110497">
          <a:off x="2631611" y="744074"/>
          <a:ext cx="1467418" cy="563362"/>
        </a:xfrm>
        <a:prstGeom prst="lef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8EBE87-268D-40A5-A2BD-3E907B4FDAFA}">
      <dsp:nvSpPr>
        <dsp:cNvPr id="0" name=""/>
        <dsp:cNvSpPr/>
      </dsp:nvSpPr>
      <dsp:spPr>
        <a:xfrm>
          <a:off x="1943888" y="-224892"/>
          <a:ext cx="2385550" cy="1106958"/>
        </a:xfrm>
        <a:prstGeom prst="roundRect">
          <a:avLst>
            <a:gd name="adj" fmla="val 10000"/>
          </a:avLst>
        </a:prstGeom>
        <a:solidFill>
          <a:schemeClr val="accent4">
            <a:lumMod val="95000"/>
            <a:lumOff val="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/>
            <a:t>Kematian</a:t>
          </a:r>
          <a:endParaRPr lang="en-US" sz="2000" b="1" kern="1200" dirty="0"/>
        </a:p>
      </dsp:txBody>
      <dsp:txXfrm>
        <a:off x="1943888" y="-224892"/>
        <a:ext cx="2385550" cy="1106958"/>
      </dsp:txXfrm>
    </dsp:sp>
    <dsp:sp modelId="{9D10021A-484F-4493-AAF1-805AC45E2B63}">
      <dsp:nvSpPr>
        <dsp:cNvPr id="0" name=""/>
        <dsp:cNvSpPr/>
      </dsp:nvSpPr>
      <dsp:spPr>
        <a:xfrm rot="17814982">
          <a:off x="4323262" y="780706"/>
          <a:ext cx="1645907" cy="563362"/>
        </a:xfrm>
        <a:prstGeom prst="leftArrow">
          <a:avLst>
            <a:gd name="adj1" fmla="val 60000"/>
            <a:gd name="adj2" fmla="val 50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C8CF6-6142-4176-9833-3E06190D173D}">
      <dsp:nvSpPr>
        <dsp:cNvPr id="0" name=""/>
        <dsp:cNvSpPr/>
      </dsp:nvSpPr>
      <dsp:spPr>
        <a:xfrm>
          <a:off x="4382209" y="-224892"/>
          <a:ext cx="2273097" cy="1106958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/>
            <a:t>Cacad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Tetap</a:t>
          </a:r>
          <a:endParaRPr lang="en-US" sz="2000" b="1" kern="1200" dirty="0"/>
        </a:p>
      </dsp:txBody>
      <dsp:txXfrm>
        <a:off x="4382209" y="-224892"/>
        <a:ext cx="2273097" cy="1106958"/>
      </dsp:txXfrm>
    </dsp:sp>
    <dsp:sp modelId="{1CE1C373-EB7B-4E30-8CC8-F0E29970AFAE}">
      <dsp:nvSpPr>
        <dsp:cNvPr id="0" name=""/>
        <dsp:cNvSpPr/>
      </dsp:nvSpPr>
      <dsp:spPr>
        <a:xfrm rot="19525428">
          <a:off x="5235196" y="1541444"/>
          <a:ext cx="1607499" cy="563362"/>
        </a:xfrm>
        <a:prstGeom prst="lef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4D4A8-7024-4036-8ECF-852DCE8E62B0}">
      <dsp:nvSpPr>
        <dsp:cNvPr id="0" name=""/>
        <dsp:cNvSpPr/>
      </dsp:nvSpPr>
      <dsp:spPr>
        <a:xfrm>
          <a:off x="5824588" y="813517"/>
          <a:ext cx="1752287" cy="1106958"/>
        </a:xfrm>
        <a:prstGeom prst="roundRect">
          <a:avLst>
            <a:gd name="adj" fmla="val 10000"/>
          </a:avLst>
        </a:prstGeom>
        <a:solidFill>
          <a:srgbClr val="7030A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/>
            <a:t>Pemborosan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Tenaga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Kerja</a:t>
          </a:r>
          <a:endParaRPr lang="en-US" sz="2000" b="1" kern="1200" dirty="0"/>
        </a:p>
      </dsp:txBody>
      <dsp:txXfrm>
        <a:off x="5824588" y="813517"/>
        <a:ext cx="1752287" cy="1106958"/>
      </dsp:txXfrm>
    </dsp:sp>
    <dsp:sp modelId="{67041B00-9CC7-4C1B-A643-7475C7DCDA55}">
      <dsp:nvSpPr>
        <dsp:cNvPr id="0" name=""/>
        <dsp:cNvSpPr/>
      </dsp:nvSpPr>
      <dsp:spPr>
        <a:xfrm>
          <a:off x="5671808" y="2897436"/>
          <a:ext cx="1396994" cy="563362"/>
        </a:xfrm>
        <a:prstGeom prst="lef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5549E6-7E59-454B-B02F-CD1B36B68F1A}">
      <dsp:nvSpPr>
        <dsp:cNvPr id="0" name=""/>
        <dsp:cNvSpPr/>
      </dsp:nvSpPr>
      <dsp:spPr>
        <a:xfrm>
          <a:off x="6225625" y="2625638"/>
          <a:ext cx="1686354" cy="1106958"/>
        </a:xfrm>
        <a:prstGeom prst="roundRect">
          <a:avLst>
            <a:gd name="adj" fmla="val 10000"/>
          </a:avLst>
        </a:prstGeom>
        <a:solidFill>
          <a:srgbClr val="0070C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Modal</a:t>
          </a:r>
          <a:endParaRPr lang="en-US" sz="2000" b="1" kern="1200" dirty="0"/>
        </a:p>
      </dsp:txBody>
      <dsp:txXfrm>
        <a:off x="6225625" y="2625638"/>
        <a:ext cx="1686354" cy="1106958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7E1E609-F514-400A-9E59-46EE00030A35}">
      <dsp:nvSpPr>
        <dsp:cNvPr id="0" name=""/>
        <dsp:cNvSpPr/>
      </dsp:nvSpPr>
      <dsp:spPr>
        <a:xfrm>
          <a:off x="2264408" y="2018380"/>
          <a:ext cx="2786383" cy="2641554"/>
        </a:xfrm>
        <a:prstGeom prst="ellipse">
          <a:avLst/>
        </a:prstGeom>
        <a:solidFill>
          <a:srgbClr val="FF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err="1" smtClean="0"/>
            <a:t>Mengamankan</a:t>
          </a:r>
          <a:endParaRPr lang="en-US" sz="2200" b="1" kern="1200" dirty="0"/>
        </a:p>
      </dsp:txBody>
      <dsp:txXfrm>
        <a:off x="2264408" y="2018380"/>
        <a:ext cx="2786383" cy="2641554"/>
      </dsp:txXfrm>
    </dsp:sp>
    <dsp:sp modelId="{4F501753-6213-4A69-88F7-F92C23046A16}">
      <dsp:nvSpPr>
        <dsp:cNvPr id="0" name=""/>
        <dsp:cNvSpPr/>
      </dsp:nvSpPr>
      <dsp:spPr>
        <a:xfrm rot="10800000">
          <a:off x="636571" y="3080792"/>
          <a:ext cx="1538305" cy="516728"/>
        </a:xfrm>
        <a:prstGeom prst="lef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C2DA9-3AF6-41A6-9729-A3BE04922AEB}">
      <dsp:nvSpPr>
        <dsp:cNvPr id="0" name=""/>
        <dsp:cNvSpPr/>
      </dsp:nvSpPr>
      <dsp:spPr>
        <a:xfrm>
          <a:off x="1992" y="2831493"/>
          <a:ext cx="1269158" cy="1015326"/>
        </a:xfrm>
        <a:prstGeom prst="roundRect">
          <a:avLst>
            <a:gd name="adj" fmla="val 10000"/>
          </a:avLst>
        </a:prstGeom>
        <a:solidFill>
          <a:schemeClr val="accent4">
            <a:lumMod val="95000"/>
            <a:lumOff val="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Material</a:t>
          </a:r>
          <a:endParaRPr lang="en-US" sz="1400" b="1" kern="1200" dirty="0"/>
        </a:p>
      </dsp:txBody>
      <dsp:txXfrm>
        <a:off x="1992" y="2831493"/>
        <a:ext cx="1269158" cy="1015326"/>
      </dsp:txXfrm>
    </dsp:sp>
    <dsp:sp modelId="{018ADC29-EA29-485D-B2D8-618EEE820C02}">
      <dsp:nvSpPr>
        <dsp:cNvPr id="0" name=""/>
        <dsp:cNvSpPr/>
      </dsp:nvSpPr>
      <dsp:spPr>
        <a:xfrm rot="12600000">
          <a:off x="937049" y="1959394"/>
          <a:ext cx="1556463" cy="516728"/>
        </a:xfrm>
        <a:prstGeom prst="lef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A17D5-81AB-40C3-9546-20BA7F52BDD6}">
      <dsp:nvSpPr>
        <dsp:cNvPr id="0" name=""/>
        <dsp:cNvSpPr/>
      </dsp:nvSpPr>
      <dsp:spPr>
        <a:xfrm>
          <a:off x="406733" y="1320979"/>
          <a:ext cx="1269158" cy="1015326"/>
        </a:xfrm>
        <a:prstGeom prst="roundRect">
          <a:avLst>
            <a:gd name="adj" fmla="val 10000"/>
          </a:avLst>
        </a:prstGeom>
        <a:solidFill>
          <a:srgbClr val="00B05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Konstruksi</a:t>
          </a:r>
          <a:endParaRPr lang="en-US" sz="1400" b="1" kern="1200" dirty="0"/>
        </a:p>
      </dsp:txBody>
      <dsp:txXfrm>
        <a:off x="406733" y="1320979"/>
        <a:ext cx="1269158" cy="1015326"/>
      </dsp:txXfrm>
    </dsp:sp>
    <dsp:sp modelId="{12E516CF-8313-4521-A4A8-599408F20B5A}">
      <dsp:nvSpPr>
        <dsp:cNvPr id="0" name=""/>
        <dsp:cNvSpPr/>
      </dsp:nvSpPr>
      <dsp:spPr>
        <a:xfrm rot="14400000">
          <a:off x="1749427" y="1153270"/>
          <a:ext cx="1590633" cy="516728"/>
        </a:xfrm>
        <a:prstGeom prst="lef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8EBE87-268D-40A5-A2BD-3E907B4FDAFA}">
      <dsp:nvSpPr>
        <dsp:cNvPr id="0" name=""/>
        <dsp:cNvSpPr/>
      </dsp:nvSpPr>
      <dsp:spPr>
        <a:xfrm>
          <a:off x="1512506" y="215206"/>
          <a:ext cx="1269158" cy="1015326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Pemakaian</a:t>
          </a:r>
          <a:endParaRPr lang="en-US" sz="1400" b="1" kern="1200" dirty="0"/>
        </a:p>
      </dsp:txBody>
      <dsp:txXfrm>
        <a:off x="1512506" y="215206"/>
        <a:ext cx="1269158" cy="1015326"/>
      </dsp:txXfrm>
    </dsp:sp>
    <dsp:sp modelId="{36D22D6F-018C-4ECE-AB97-CEED711C1F3A}">
      <dsp:nvSpPr>
        <dsp:cNvPr id="0" name=""/>
        <dsp:cNvSpPr/>
      </dsp:nvSpPr>
      <dsp:spPr>
        <a:xfrm rot="16200000">
          <a:off x="2731589" y="849806"/>
          <a:ext cx="1606737" cy="516728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029D9-A116-4046-AA5D-6F8E9E601854}">
      <dsp:nvSpPr>
        <dsp:cNvPr id="0" name=""/>
        <dsp:cNvSpPr/>
      </dsp:nvSpPr>
      <dsp:spPr>
        <a:xfrm>
          <a:off x="3023020" y="-189534"/>
          <a:ext cx="1269158" cy="1015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Pemeliharaan</a:t>
          </a:r>
          <a:endParaRPr lang="en-US" sz="1400" b="1" kern="1200" dirty="0"/>
        </a:p>
      </dsp:txBody>
      <dsp:txXfrm>
        <a:off x="3023020" y="-189534"/>
        <a:ext cx="1269158" cy="1015326"/>
      </dsp:txXfrm>
    </dsp:sp>
    <dsp:sp modelId="{62B65807-B12E-403A-8F89-B6175D2D8896}">
      <dsp:nvSpPr>
        <dsp:cNvPr id="0" name=""/>
        <dsp:cNvSpPr/>
      </dsp:nvSpPr>
      <dsp:spPr>
        <a:xfrm rot="18000000">
          <a:off x="3975138" y="1153270"/>
          <a:ext cx="1590633" cy="516728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FFD4B4-7326-42D3-B79F-FA4BFABB82C0}">
      <dsp:nvSpPr>
        <dsp:cNvPr id="0" name=""/>
        <dsp:cNvSpPr/>
      </dsp:nvSpPr>
      <dsp:spPr>
        <a:xfrm>
          <a:off x="4533534" y="215206"/>
          <a:ext cx="1269158" cy="101532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Alat-alat</a:t>
          </a:r>
          <a:r>
            <a:rPr lang="en-US" sz="1400" b="1" kern="1200" dirty="0" smtClean="0"/>
            <a:t> </a:t>
          </a:r>
          <a:r>
            <a:rPr lang="en-US" sz="1400" b="1" kern="1200" dirty="0" err="1" smtClean="0"/>
            <a:t>kerja</a:t>
          </a:r>
          <a:endParaRPr lang="en-US" sz="1400" b="1" kern="1200" dirty="0"/>
        </a:p>
      </dsp:txBody>
      <dsp:txXfrm>
        <a:off x="4533534" y="215206"/>
        <a:ext cx="1269158" cy="1015326"/>
      </dsp:txXfrm>
    </dsp:sp>
    <dsp:sp modelId="{FE557AED-189B-437B-A382-1737D981C6E6}">
      <dsp:nvSpPr>
        <dsp:cNvPr id="0" name=""/>
        <dsp:cNvSpPr/>
      </dsp:nvSpPr>
      <dsp:spPr>
        <a:xfrm rot="19800000">
          <a:off x="4821686" y="1959394"/>
          <a:ext cx="1556463" cy="516728"/>
        </a:xfrm>
        <a:prstGeom prst="lef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496B0-22FE-444D-99B1-8D7415AF52BA}">
      <dsp:nvSpPr>
        <dsp:cNvPr id="0" name=""/>
        <dsp:cNvSpPr/>
      </dsp:nvSpPr>
      <dsp:spPr>
        <a:xfrm>
          <a:off x="5639307" y="1320979"/>
          <a:ext cx="1269158" cy="1015326"/>
        </a:xfrm>
        <a:prstGeom prst="roundRect">
          <a:avLst>
            <a:gd name="adj" fmla="val 10000"/>
          </a:avLst>
        </a:prstGeom>
        <a:solidFill>
          <a:srgbClr val="0070C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Instalasi</a:t>
          </a:r>
          <a:endParaRPr lang="en-US" sz="1400" b="1" kern="1200" dirty="0"/>
        </a:p>
      </dsp:txBody>
      <dsp:txXfrm>
        <a:off x="5639307" y="1320979"/>
        <a:ext cx="1269158" cy="1015326"/>
      </dsp:txXfrm>
    </dsp:sp>
    <dsp:sp modelId="{9D10021A-484F-4493-AAF1-805AC45E2B63}">
      <dsp:nvSpPr>
        <dsp:cNvPr id="0" name=""/>
        <dsp:cNvSpPr/>
      </dsp:nvSpPr>
      <dsp:spPr>
        <a:xfrm>
          <a:off x="5140322" y="3080792"/>
          <a:ext cx="1538305" cy="516728"/>
        </a:xfrm>
        <a:prstGeom prst="lef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C8CF6-6142-4176-9833-3E06190D173D}">
      <dsp:nvSpPr>
        <dsp:cNvPr id="0" name=""/>
        <dsp:cNvSpPr/>
      </dsp:nvSpPr>
      <dsp:spPr>
        <a:xfrm>
          <a:off x="6044048" y="2831493"/>
          <a:ext cx="1269158" cy="1015326"/>
        </a:xfrm>
        <a:prstGeom prst="roundRect">
          <a:avLst>
            <a:gd name="adj" fmla="val 10000"/>
          </a:avLst>
        </a:prstGeom>
        <a:solidFill>
          <a:srgbClr val="7030A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Mesin-mesin</a:t>
          </a:r>
          <a:r>
            <a:rPr lang="en-US" sz="1400" b="1" kern="1200" dirty="0" smtClean="0"/>
            <a:t>, </a:t>
          </a:r>
          <a:r>
            <a:rPr lang="en-US" sz="1400" b="1" kern="1200" dirty="0" err="1" smtClean="0"/>
            <a:t>dll</a:t>
          </a:r>
          <a:endParaRPr lang="en-US" sz="1400" b="1" kern="1200" dirty="0"/>
        </a:p>
      </dsp:txBody>
      <dsp:txXfrm>
        <a:off x="6044048" y="2831493"/>
        <a:ext cx="1269158" cy="1015326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7E1E609-F514-400A-9E59-46EE00030A35}">
      <dsp:nvSpPr>
        <dsp:cNvPr id="0" name=""/>
        <dsp:cNvSpPr/>
      </dsp:nvSpPr>
      <dsp:spPr>
        <a:xfrm>
          <a:off x="1334686" y="1214631"/>
          <a:ext cx="2514467" cy="2383772"/>
        </a:xfrm>
        <a:prstGeom prst="ellipse">
          <a:avLst/>
        </a:prstGeom>
        <a:solidFill>
          <a:srgbClr val="0070C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/>
            <a:t>Meningkatkan</a:t>
          </a:r>
          <a:endParaRPr lang="en-US" sz="2000" b="1" kern="1200" dirty="0"/>
        </a:p>
      </dsp:txBody>
      <dsp:txXfrm>
        <a:off x="1334686" y="1214631"/>
        <a:ext cx="2514467" cy="2383772"/>
      </dsp:txXfrm>
    </dsp:sp>
    <dsp:sp modelId="{62B65807-B12E-403A-8F89-B6175D2D8896}">
      <dsp:nvSpPr>
        <dsp:cNvPr id="0" name=""/>
        <dsp:cNvSpPr/>
      </dsp:nvSpPr>
      <dsp:spPr>
        <a:xfrm rot="13762110">
          <a:off x="902058" y="808944"/>
          <a:ext cx="1038217" cy="46630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FFD4B4-7326-42D3-B79F-FA4BFABB82C0}">
      <dsp:nvSpPr>
        <dsp:cNvPr id="0" name=""/>
        <dsp:cNvSpPr/>
      </dsp:nvSpPr>
      <dsp:spPr>
        <a:xfrm>
          <a:off x="305957" y="280143"/>
          <a:ext cx="1554342" cy="735987"/>
        </a:xfrm>
        <a:prstGeom prst="roundRect">
          <a:avLst>
            <a:gd name="adj" fmla="val 10000"/>
          </a:avLst>
        </a:prstGeom>
        <a:solidFill>
          <a:schemeClr val="accent1">
            <a:lumMod val="2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 smtClean="0"/>
            <a:t>Produktivitas</a:t>
          </a:r>
          <a:endParaRPr lang="en-US" sz="1700" b="1" kern="1200" dirty="0"/>
        </a:p>
      </dsp:txBody>
      <dsp:txXfrm>
        <a:off x="305957" y="280143"/>
        <a:ext cx="1554342" cy="735987"/>
      </dsp:txXfrm>
    </dsp:sp>
    <dsp:sp modelId="{F310CFB6-D6B2-42E3-BB85-4A6111A3A3A6}">
      <dsp:nvSpPr>
        <dsp:cNvPr id="0" name=""/>
        <dsp:cNvSpPr/>
      </dsp:nvSpPr>
      <dsp:spPr>
        <a:xfrm rot="18639240">
          <a:off x="3231087" y="768916"/>
          <a:ext cx="1133780" cy="466302"/>
        </a:xfrm>
        <a:prstGeom prst="lef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9BB7B6-AAE8-4853-BF86-033D6BDB3E22}">
      <dsp:nvSpPr>
        <dsp:cNvPr id="0" name=""/>
        <dsp:cNvSpPr/>
      </dsp:nvSpPr>
      <dsp:spPr>
        <a:xfrm>
          <a:off x="3390129" y="204054"/>
          <a:ext cx="1554342" cy="735875"/>
        </a:xfrm>
        <a:prstGeom prst="roundRect">
          <a:avLst>
            <a:gd name="adj" fmla="val 10000"/>
          </a:avLst>
        </a:prstGeom>
        <a:solidFill>
          <a:srgbClr val="FF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Produksi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industri</a:t>
          </a:r>
          <a:endParaRPr lang="en-US" sz="1700" kern="1200" dirty="0"/>
        </a:p>
      </dsp:txBody>
      <dsp:txXfrm>
        <a:off x="3390129" y="204054"/>
        <a:ext cx="1554342" cy="735875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7E1E609-F514-400A-9E59-46EE00030A35}">
      <dsp:nvSpPr>
        <dsp:cNvPr id="0" name=""/>
        <dsp:cNvSpPr/>
      </dsp:nvSpPr>
      <dsp:spPr>
        <a:xfrm>
          <a:off x="1144492" y="1326966"/>
          <a:ext cx="2106093" cy="1996624"/>
        </a:xfrm>
        <a:prstGeom prst="ellipse">
          <a:avLst/>
        </a:prstGeom>
        <a:solidFill>
          <a:srgbClr val="92D05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 smtClean="0"/>
            <a:t>Menjamin</a:t>
          </a:r>
          <a:endParaRPr lang="en-US" sz="2400" b="1" kern="1200" dirty="0"/>
        </a:p>
      </dsp:txBody>
      <dsp:txXfrm>
        <a:off x="1144492" y="1326966"/>
        <a:ext cx="2106093" cy="1996624"/>
      </dsp:txXfrm>
    </dsp:sp>
    <dsp:sp modelId="{62B65807-B12E-403A-8F89-B6175D2D8896}">
      <dsp:nvSpPr>
        <dsp:cNvPr id="0" name=""/>
        <dsp:cNvSpPr/>
      </dsp:nvSpPr>
      <dsp:spPr>
        <a:xfrm rot="14315784">
          <a:off x="846546" y="769852"/>
          <a:ext cx="1041283" cy="390570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FFD4B4-7326-42D3-B79F-FA4BFABB82C0}">
      <dsp:nvSpPr>
        <dsp:cNvPr id="0" name=""/>
        <dsp:cNvSpPr/>
      </dsp:nvSpPr>
      <dsp:spPr>
        <a:xfrm>
          <a:off x="108564" y="0"/>
          <a:ext cx="1974672" cy="1041521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err="1" smtClean="0"/>
            <a:t>Kehidupan</a:t>
          </a:r>
          <a:r>
            <a:rPr lang="en-US" sz="1800" b="1" kern="1200" dirty="0" smtClean="0"/>
            <a:t> </a:t>
          </a:r>
          <a:r>
            <a:rPr lang="en-US" sz="1800" b="1" kern="1200" dirty="0" err="1" smtClean="0"/>
            <a:t>Produktif</a:t>
          </a:r>
          <a:endParaRPr lang="en-US" sz="1800" b="1" kern="1200" dirty="0"/>
        </a:p>
      </dsp:txBody>
      <dsp:txXfrm>
        <a:off x="108564" y="0"/>
        <a:ext cx="1974672" cy="1041521"/>
      </dsp:txXfrm>
    </dsp:sp>
    <dsp:sp modelId="{3F49D28F-4390-465A-837A-B24D2601313B}">
      <dsp:nvSpPr>
        <dsp:cNvPr id="0" name=""/>
        <dsp:cNvSpPr/>
      </dsp:nvSpPr>
      <dsp:spPr>
        <a:xfrm rot="18296178">
          <a:off x="2576875" y="784829"/>
          <a:ext cx="1120660" cy="390570"/>
        </a:xfrm>
        <a:prstGeom prst="lef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3FEF2-1C98-4DCB-A281-AD743764CC6A}">
      <dsp:nvSpPr>
        <dsp:cNvPr id="0" name=""/>
        <dsp:cNvSpPr/>
      </dsp:nvSpPr>
      <dsp:spPr>
        <a:xfrm>
          <a:off x="2523894" y="1"/>
          <a:ext cx="1868385" cy="1041521"/>
        </a:xfrm>
        <a:prstGeom prst="roundRect">
          <a:avLst>
            <a:gd name="adj" fmla="val 10000"/>
          </a:avLst>
        </a:prstGeom>
        <a:solidFill>
          <a:srgbClr val="00B0F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 smtClean="0"/>
            <a:t>Tempat</a:t>
          </a:r>
          <a:r>
            <a:rPr lang="en-US" sz="1700" b="1" kern="1200" dirty="0" smtClean="0"/>
            <a:t> </a:t>
          </a:r>
          <a:r>
            <a:rPr lang="en-US" sz="1700" b="1" kern="1200" dirty="0" err="1" smtClean="0"/>
            <a:t>Kerja</a:t>
          </a:r>
          <a:r>
            <a:rPr lang="en-US" sz="1700" b="1" kern="1200" dirty="0" smtClean="0"/>
            <a:t> </a:t>
          </a:r>
          <a:r>
            <a:rPr lang="en-US" sz="1700" b="1" kern="1200" dirty="0" err="1" smtClean="0"/>
            <a:t>sehat</a:t>
          </a:r>
          <a:r>
            <a:rPr lang="en-US" sz="1700" b="1" kern="1200" dirty="0" smtClean="0"/>
            <a:t>, </a:t>
          </a:r>
          <a:r>
            <a:rPr lang="en-US" sz="1700" b="1" kern="1200" dirty="0" err="1" smtClean="0"/>
            <a:t>bersih</a:t>
          </a:r>
          <a:r>
            <a:rPr lang="en-US" sz="1700" b="1" kern="1200" dirty="0" smtClean="0"/>
            <a:t> </a:t>
          </a:r>
          <a:r>
            <a:rPr lang="en-US" sz="1700" b="1" kern="1200" dirty="0" err="1" smtClean="0"/>
            <a:t>nyaman</a:t>
          </a:r>
          <a:r>
            <a:rPr lang="en-US" sz="1700" b="1" kern="1200" dirty="0" smtClean="0"/>
            <a:t>, </a:t>
          </a:r>
          <a:r>
            <a:rPr lang="en-US" sz="1700" b="1" kern="1200" dirty="0" err="1" smtClean="0"/>
            <a:t>aman</a:t>
          </a:r>
          <a:endParaRPr lang="en-US" sz="1700" b="1" kern="1200" dirty="0"/>
        </a:p>
      </dsp:txBody>
      <dsp:txXfrm>
        <a:off x="2523894" y="1"/>
        <a:ext cx="1868385" cy="1041521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BECBC69-64F0-480A-BBFF-62F54D09F2ED}">
      <dsp:nvSpPr>
        <dsp:cNvPr id="0" name=""/>
        <dsp:cNvSpPr/>
      </dsp:nvSpPr>
      <dsp:spPr>
        <a:xfrm>
          <a:off x="120848" y="540920"/>
          <a:ext cx="2828925" cy="88403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8789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Pencegahan</a:t>
          </a:r>
          <a:endParaRPr lang="en-US" sz="2300" kern="1200" dirty="0"/>
        </a:p>
      </dsp:txBody>
      <dsp:txXfrm>
        <a:off x="120848" y="540920"/>
        <a:ext cx="2828925" cy="884039"/>
      </dsp:txXfrm>
    </dsp:sp>
    <dsp:sp modelId="{D0DFA344-6C7E-4026-8B5E-4B82C337BC56}">
      <dsp:nvSpPr>
        <dsp:cNvPr id="0" name=""/>
        <dsp:cNvSpPr/>
      </dsp:nvSpPr>
      <dsp:spPr>
        <a:xfrm>
          <a:off x="2976" y="413226"/>
          <a:ext cx="618827" cy="92824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5000" r="-25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C98049-9D7D-4D97-B7E4-5223D97E743A}">
      <dsp:nvSpPr>
        <dsp:cNvPr id="0" name=""/>
        <dsp:cNvSpPr/>
      </dsp:nvSpPr>
      <dsp:spPr>
        <a:xfrm>
          <a:off x="3264098" y="540920"/>
          <a:ext cx="2828925" cy="88403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8789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Pemeliharan</a:t>
          </a:r>
          <a:endParaRPr lang="en-US" sz="2300" kern="1200" dirty="0"/>
        </a:p>
      </dsp:txBody>
      <dsp:txXfrm>
        <a:off x="3264098" y="540920"/>
        <a:ext cx="2828925" cy="884039"/>
      </dsp:txXfrm>
    </dsp:sp>
    <dsp:sp modelId="{15A9E8F4-3680-447B-9817-C831A1EBDFB0}">
      <dsp:nvSpPr>
        <dsp:cNvPr id="0" name=""/>
        <dsp:cNvSpPr/>
      </dsp:nvSpPr>
      <dsp:spPr>
        <a:xfrm>
          <a:off x="3146226" y="413226"/>
          <a:ext cx="618827" cy="92824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5000" r="-25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46CBA6-5D0B-43AA-9FC0-68048D0C3470}">
      <dsp:nvSpPr>
        <dsp:cNvPr id="0" name=""/>
        <dsp:cNvSpPr/>
      </dsp:nvSpPr>
      <dsp:spPr>
        <a:xfrm>
          <a:off x="120848" y="1653827"/>
          <a:ext cx="2828925" cy="88403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8789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Perawatan</a:t>
          </a:r>
          <a:endParaRPr lang="en-US" sz="2300" kern="1200" dirty="0" smtClean="0"/>
        </a:p>
      </dsp:txBody>
      <dsp:txXfrm>
        <a:off x="120848" y="1653827"/>
        <a:ext cx="2828925" cy="884039"/>
      </dsp:txXfrm>
    </dsp:sp>
    <dsp:sp modelId="{17932615-AB3A-4A68-97ED-1939009A8CF1}">
      <dsp:nvSpPr>
        <dsp:cNvPr id="0" name=""/>
        <dsp:cNvSpPr/>
      </dsp:nvSpPr>
      <dsp:spPr>
        <a:xfrm>
          <a:off x="2976" y="1526133"/>
          <a:ext cx="618827" cy="92824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5000" r="-25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6A3C73-69D7-4A6B-80F1-2E05315BAC65}">
      <dsp:nvSpPr>
        <dsp:cNvPr id="0" name=""/>
        <dsp:cNvSpPr/>
      </dsp:nvSpPr>
      <dsp:spPr>
        <a:xfrm>
          <a:off x="3264098" y="1653827"/>
          <a:ext cx="2828925" cy="88403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8789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Pemberantasan</a:t>
          </a:r>
          <a:endParaRPr lang="en-US" sz="2300" kern="1200" dirty="0" smtClean="0"/>
        </a:p>
      </dsp:txBody>
      <dsp:txXfrm>
        <a:off x="3264098" y="1653827"/>
        <a:ext cx="2828925" cy="884039"/>
      </dsp:txXfrm>
    </dsp:sp>
    <dsp:sp modelId="{10FC9EAF-1FE2-495F-A0E0-F9C46BBCF9AE}">
      <dsp:nvSpPr>
        <dsp:cNvPr id="0" name=""/>
        <dsp:cNvSpPr/>
      </dsp:nvSpPr>
      <dsp:spPr>
        <a:xfrm>
          <a:off x="3146226" y="1526133"/>
          <a:ext cx="618827" cy="92824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5000" r="-25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7AEE7F-F318-4C15-A6BE-CB2C454CA907}">
      <dsp:nvSpPr>
        <dsp:cNvPr id="0" name=""/>
        <dsp:cNvSpPr/>
      </dsp:nvSpPr>
      <dsp:spPr>
        <a:xfrm>
          <a:off x="1692473" y="2766734"/>
          <a:ext cx="2828925" cy="88403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8789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Perlindungan</a:t>
          </a:r>
          <a:endParaRPr lang="en-US" sz="2300" kern="1200" dirty="0" smtClean="0"/>
        </a:p>
      </dsp:txBody>
      <dsp:txXfrm>
        <a:off x="1692473" y="2766734"/>
        <a:ext cx="2828925" cy="884039"/>
      </dsp:txXfrm>
    </dsp:sp>
    <dsp:sp modelId="{3838C00B-16D8-4A17-8487-EB8D239E3C50}">
      <dsp:nvSpPr>
        <dsp:cNvPr id="0" name=""/>
        <dsp:cNvSpPr/>
      </dsp:nvSpPr>
      <dsp:spPr>
        <a:xfrm>
          <a:off x="1574601" y="2639040"/>
          <a:ext cx="618827" cy="92824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5000" r="-25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94CADD6-C435-4B0F-B57F-14F590BC362A}">
      <dsp:nvSpPr>
        <dsp:cNvPr id="0" name=""/>
        <dsp:cNvSpPr/>
      </dsp:nvSpPr>
      <dsp:spPr>
        <a:xfrm>
          <a:off x="1496428" y="242932"/>
          <a:ext cx="2546520" cy="230698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9000" b="-9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5B1129-6244-45DA-AC43-3CAE941E05A0}">
      <dsp:nvSpPr>
        <dsp:cNvPr id="0" name=""/>
        <dsp:cNvSpPr/>
      </dsp:nvSpPr>
      <dsp:spPr>
        <a:xfrm>
          <a:off x="1339912" y="1286694"/>
          <a:ext cx="888087" cy="888087"/>
        </a:xfrm>
        <a:prstGeom prst="rect">
          <a:avLst/>
        </a:prstGeom>
        <a:solidFill>
          <a:srgbClr val="F49B5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/>
            <a:t>Tenaga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kerja</a:t>
          </a:r>
          <a:endParaRPr lang="en-US" sz="1600" b="1" kern="1200" dirty="0"/>
        </a:p>
      </dsp:txBody>
      <dsp:txXfrm>
        <a:off x="1339912" y="1286694"/>
        <a:ext cx="888087" cy="888087"/>
      </dsp:txXfrm>
    </dsp:sp>
    <dsp:sp modelId="{81ED5000-509E-4E8C-AE3E-461B1BA201FE}">
      <dsp:nvSpPr>
        <dsp:cNvPr id="0" name=""/>
        <dsp:cNvSpPr/>
      </dsp:nvSpPr>
      <dsp:spPr>
        <a:xfrm>
          <a:off x="4555210" y="384641"/>
          <a:ext cx="2410677" cy="202356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6000" r="-6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BA3FA4-2E6B-4A42-9810-FF9D6A89A55F}">
      <dsp:nvSpPr>
        <dsp:cNvPr id="0" name=""/>
        <dsp:cNvSpPr/>
      </dsp:nvSpPr>
      <dsp:spPr>
        <a:xfrm>
          <a:off x="4330772" y="1286694"/>
          <a:ext cx="888087" cy="888087"/>
        </a:xfrm>
        <a:prstGeom prst="rect">
          <a:avLst/>
        </a:prstGeom>
        <a:solidFill>
          <a:srgbClr val="00B0F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/>
            <a:t>Tempat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Kerja</a:t>
          </a:r>
          <a:endParaRPr lang="en-US" sz="1600" b="1" kern="1200" dirty="0"/>
        </a:p>
      </dsp:txBody>
      <dsp:txXfrm>
        <a:off x="4330772" y="1286694"/>
        <a:ext cx="888087" cy="888087"/>
      </dsp:txXfrm>
    </dsp:sp>
    <dsp:sp modelId="{62ED29A8-6390-4DE5-BD85-138305636B58}">
      <dsp:nvSpPr>
        <dsp:cNvPr id="0" name=""/>
        <dsp:cNvSpPr/>
      </dsp:nvSpPr>
      <dsp:spPr>
        <a:xfrm>
          <a:off x="3038986" y="2798160"/>
          <a:ext cx="2438402" cy="19881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2000" b="-12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9BA418-DA4E-40B1-BD4B-3CBE72ADBB5C}">
      <dsp:nvSpPr>
        <dsp:cNvPr id="0" name=""/>
        <dsp:cNvSpPr/>
      </dsp:nvSpPr>
      <dsp:spPr>
        <a:xfrm>
          <a:off x="2828410" y="3682482"/>
          <a:ext cx="888087" cy="888087"/>
        </a:xfrm>
        <a:prstGeom prst="rect">
          <a:avLst/>
        </a:prstGeom>
        <a:solidFill>
          <a:srgbClr val="FFC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/>
            <a:t>Sumber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Bahaya</a:t>
          </a:r>
          <a:endParaRPr lang="en-US" sz="1600" b="1" kern="1200" dirty="0"/>
        </a:p>
      </dsp:txBody>
      <dsp:txXfrm>
        <a:off x="2828410" y="3682482"/>
        <a:ext cx="888087" cy="888087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0F77E6B-ECA8-47D7-A04F-29FB8E431337}">
      <dsp:nvSpPr>
        <dsp:cNvPr id="0" name=""/>
        <dsp:cNvSpPr/>
      </dsp:nvSpPr>
      <dsp:spPr>
        <a:xfrm>
          <a:off x="3047" y="560605"/>
          <a:ext cx="1649871" cy="131989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0000" r="-10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F465C-3E3B-4B1C-AD17-80CC3962FB47}">
      <dsp:nvSpPr>
        <dsp:cNvPr id="0" name=""/>
        <dsp:cNvSpPr/>
      </dsp:nvSpPr>
      <dsp:spPr>
        <a:xfrm>
          <a:off x="151535" y="1748513"/>
          <a:ext cx="1468385" cy="461963"/>
        </a:xfrm>
        <a:prstGeom prst="wedgeRectCallout">
          <a:avLst>
            <a:gd name="adj1" fmla="val 20250"/>
            <a:gd name="adj2" fmla="val -60700"/>
          </a:avLst>
        </a:prstGeom>
        <a:solidFill>
          <a:srgbClr val="00206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/>
            <a:t>Mesin-Mesin</a:t>
          </a:r>
          <a:endParaRPr lang="en-US" sz="1200" b="1" kern="1200" dirty="0"/>
        </a:p>
      </dsp:txBody>
      <dsp:txXfrm>
        <a:off x="151535" y="1748513"/>
        <a:ext cx="1468385" cy="461963"/>
      </dsp:txXfrm>
    </dsp:sp>
    <dsp:sp modelId="{895F8BAD-0905-44E9-8952-19268192F4DA}">
      <dsp:nvSpPr>
        <dsp:cNvPr id="0" name=""/>
        <dsp:cNvSpPr/>
      </dsp:nvSpPr>
      <dsp:spPr>
        <a:xfrm>
          <a:off x="1817905" y="560605"/>
          <a:ext cx="1649871" cy="131989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1000" r="-11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36B85-645C-4ADA-A6EA-ED951E739571}">
      <dsp:nvSpPr>
        <dsp:cNvPr id="0" name=""/>
        <dsp:cNvSpPr/>
      </dsp:nvSpPr>
      <dsp:spPr>
        <a:xfrm>
          <a:off x="1966394" y="1748513"/>
          <a:ext cx="1468385" cy="461963"/>
        </a:xfrm>
        <a:prstGeom prst="wedgeRectCallout">
          <a:avLst>
            <a:gd name="adj1" fmla="val 20250"/>
            <a:gd name="adj2" fmla="val -60700"/>
          </a:avLst>
        </a:prstGeom>
        <a:solidFill>
          <a:srgbClr val="FFC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/>
            <a:t>Kontruksi</a:t>
          </a:r>
          <a:r>
            <a:rPr lang="en-US" sz="1200" b="1" kern="1200" dirty="0" smtClean="0"/>
            <a:t> </a:t>
          </a:r>
          <a:r>
            <a:rPr lang="en-US" sz="1200" b="1" kern="1200" dirty="0" err="1" smtClean="0"/>
            <a:t>bangunan</a:t>
          </a:r>
          <a:endParaRPr lang="en-US" sz="1200" b="1" kern="1200" dirty="0"/>
        </a:p>
      </dsp:txBody>
      <dsp:txXfrm>
        <a:off x="1966394" y="1748513"/>
        <a:ext cx="1468385" cy="461963"/>
      </dsp:txXfrm>
    </dsp:sp>
    <dsp:sp modelId="{9C0DB4E2-A4AC-4FD0-83E7-E6EC00B04FDE}">
      <dsp:nvSpPr>
        <dsp:cNvPr id="0" name=""/>
        <dsp:cNvSpPr/>
      </dsp:nvSpPr>
      <dsp:spPr>
        <a:xfrm>
          <a:off x="3632764" y="560605"/>
          <a:ext cx="1649871" cy="1319897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000" r="-3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C8F14-B4AA-47AF-9996-58B0DD262DE0}">
      <dsp:nvSpPr>
        <dsp:cNvPr id="0" name=""/>
        <dsp:cNvSpPr/>
      </dsp:nvSpPr>
      <dsp:spPr>
        <a:xfrm>
          <a:off x="3781252" y="1748513"/>
          <a:ext cx="1468385" cy="461963"/>
        </a:xfrm>
        <a:prstGeom prst="wedgeRectCallout">
          <a:avLst>
            <a:gd name="adj1" fmla="val 20250"/>
            <a:gd name="adj2" fmla="val -60700"/>
          </a:avLst>
        </a:prstGeom>
        <a:solidFill>
          <a:srgbClr val="00B05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/>
            <a:t>Pertanian</a:t>
          </a:r>
          <a:endParaRPr lang="en-US" sz="1200" b="1" kern="1200" dirty="0"/>
        </a:p>
      </dsp:txBody>
      <dsp:txXfrm>
        <a:off x="3781252" y="1748513"/>
        <a:ext cx="1468385" cy="461963"/>
      </dsp:txXfrm>
    </dsp:sp>
    <dsp:sp modelId="{0A17FB4B-467C-452A-BB1A-E4F9215F8050}">
      <dsp:nvSpPr>
        <dsp:cNvPr id="0" name=""/>
        <dsp:cNvSpPr/>
      </dsp:nvSpPr>
      <dsp:spPr>
        <a:xfrm>
          <a:off x="5447622" y="560605"/>
          <a:ext cx="1649871" cy="1319897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0000" r="-30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3630E8-05C9-4EC6-AB2B-29C3E46AB7AE}">
      <dsp:nvSpPr>
        <dsp:cNvPr id="0" name=""/>
        <dsp:cNvSpPr/>
      </dsp:nvSpPr>
      <dsp:spPr>
        <a:xfrm>
          <a:off x="5596111" y="1748513"/>
          <a:ext cx="1468385" cy="4619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4">
            <a:lumMod val="95000"/>
            <a:lumOff val="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/>
            <a:t>Pertambangan</a:t>
          </a:r>
          <a:endParaRPr lang="en-US" sz="1200" b="1" kern="1200" dirty="0"/>
        </a:p>
      </dsp:txBody>
      <dsp:txXfrm>
        <a:off x="5596111" y="1748513"/>
        <a:ext cx="1468385" cy="461963"/>
      </dsp:txXfrm>
    </dsp:sp>
    <dsp:sp modelId="{A9589F7B-29AE-4C21-8AFA-B7C8A91AD073}">
      <dsp:nvSpPr>
        <dsp:cNvPr id="0" name=""/>
        <dsp:cNvSpPr/>
      </dsp:nvSpPr>
      <dsp:spPr>
        <a:xfrm>
          <a:off x="7262481" y="560605"/>
          <a:ext cx="1649871" cy="13198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7000" r="-17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812CA9-9A5F-4798-8DC5-E9AF700DBCBE}">
      <dsp:nvSpPr>
        <dsp:cNvPr id="0" name=""/>
        <dsp:cNvSpPr/>
      </dsp:nvSpPr>
      <dsp:spPr>
        <a:xfrm>
          <a:off x="7410969" y="1748513"/>
          <a:ext cx="1468385" cy="461963"/>
        </a:xfrm>
        <a:prstGeom prst="wedgeRectCallout">
          <a:avLst>
            <a:gd name="adj1" fmla="val 20250"/>
            <a:gd name="adj2" fmla="val -60700"/>
          </a:avLst>
        </a:prstGeom>
        <a:solidFill>
          <a:srgbClr val="7030A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/>
            <a:t>Mobilisasi</a:t>
          </a:r>
          <a:r>
            <a:rPr lang="en-US" sz="1200" b="1" kern="1200" dirty="0" smtClean="0"/>
            <a:t> </a:t>
          </a:r>
          <a:r>
            <a:rPr lang="en-US" sz="1200" b="1" kern="1200" dirty="0" err="1" smtClean="0"/>
            <a:t>dan</a:t>
          </a:r>
          <a:r>
            <a:rPr lang="en-US" sz="1200" b="1" kern="1200" dirty="0" smtClean="0"/>
            <a:t> </a:t>
          </a:r>
          <a:r>
            <a:rPr lang="en-US" sz="1200" b="1" kern="1200" dirty="0" err="1" smtClean="0"/>
            <a:t>Kargo</a:t>
          </a:r>
          <a:endParaRPr lang="en-US" sz="1200" b="1" kern="1200" dirty="0"/>
        </a:p>
      </dsp:txBody>
      <dsp:txXfrm>
        <a:off x="7410969" y="1748513"/>
        <a:ext cx="1468385" cy="461963"/>
      </dsp:txXfrm>
    </dsp:sp>
    <dsp:sp modelId="{2D4D2E91-A5EE-47F9-99A7-6981D07167DF}">
      <dsp:nvSpPr>
        <dsp:cNvPr id="0" name=""/>
        <dsp:cNvSpPr/>
      </dsp:nvSpPr>
      <dsp:spPr>
        <a:xfrm>
          <a:off x="3047" y="2375464"/>
          <a:ext cx="1649871" cy="1319897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9000" r="-9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F39366-C487-422F-8D84-17071F7F761E}">
      <dsp:nvSpPr>
        <dsp:cNvPr id="0" name=""/>
        <dsp:cNvSpPr/>
      </dsp:nvSpPr>
      <dsp:spPr>
        <a:xfrm>
          <a:off x="151535" y="3563371"/>
          <a:ext cx="1468385" cy="461963"/>
        </a:xfrm>
        <a:prstGeom prst="wedgeRectCallout">
          <a:avLst>
            <a:gd name="adj1" fmla="val 20250"/>
            <a:gd name="adj2" fmla="val -60700"/>
          </a:avLst>
        </a:prstGeom>
        <a:solidFill>
          <a:srgbClr val="00B0F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/>
            <a:t>Transportasi</a:t>
          </a:r>
          <a:r>
            <a:rPr lang="en-US" sz="1200" b="1" kern="1200" dirty="0" smtClean="0"/>
            <a:t> </a:t>
          </a:r>
          <a:r>
            <a:rPr lang="en-US" sz="1200" b="1" kern="1200" dirty="0" err="1" smtClean="0"/>
            <a:t>Darat</a:t>
          </a:r>
          <a:r>
            <a:rPr lang="en-US" sz="1200" b="1" kern="1200" dirty="0" smtClean="0"/>
            <a:t>, </a:t>
          </a:r>
          <a:r>
            <a:rPr lang="en-US" sz="1200" b="1" kern="1200" dirty="0" err="1" smtClean="0"/>
            <a:t>Laut</a:t>
          </a:r>
          <a:r>
            <a:rPr lang="en-US" sz="1200" b="1" kern="1200" dirty="0" smtClean="0"/>
            <a:t> , </a:t>
          </a:r>
          <a:r>
            <a:rPr lang="en-US" sz="1200" b="1" kern="1200" dirty="0" err="1" smtClean="0"/>
            <a:t>Udara</a:t>
          </a:r>
          <a:endParaRPr lang="en-US" sz="1200" b="1" kern="1200" dirty="0"/>
        </a:p>
      </dsp:txBody>
      <dsp:txXfrm>
        <a:off x="151535" y="3563371"/>
        <a:ext cx="1468385" cy="461963"/>
      </dsp:txXfrm>
    </dsp:sp>
    <dsp:sp modelId="{58CDC783-8FC7-4BA8-AE99-AD11244B0B0F}">
      <dsp:nvSpPr>
        <dsp:cNvPr id="0" name=""/>
        <dsp:cNvSpPr/>
      </dsp:nvSpPr>
      <dsp:spPr>
        <a:xfrm>
          <a:off x="1817905" y="2375464"/>
          <a:ext cx="1649871" cy="1319897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000" r="-3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42CE8-0739-44F1-BD0F-786BB1C4803D}">
      <dsp:nvSpPr>
        <dsp:cNvPr id="0" name=""/>
        <dsp:cNvSpPr/>
      </dsp:nvSpPr>
      <dsp:spPr>
        <a:xfrm>
          <a:off x="1966394" y="3563371"/>
          <a:ext cx="1468385" cy="4619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Telekomunikasi</a:t>
          </a:r>
          <a:endParaRPr lang="en-US" sz="1200" b="1" kern="1200" dirty="0"/>
        </a:p>
      </dsp:txBody>
      <dsp:txXfrm>
        <a:off x="1966394" y="3563371"/>
        <a:ext cx="1468385" cy="461963"/>
      </dsp:txXfrm>
    </dsp:sp>
    <dsp:sp modelId="{584742F6-E7E4-44FC-B81F-5D1F09036041}">
      <dsp:nvSpPr>
        <dsp:cNvPr id="0" name=""/>
        <dsp:cNvSpPr/>
      </dsp:nvSpPr>
      <dsp:spPr>
        <a:xfrm>
          <a:off x="3632764" y="2375464"/>
          <a:ext cx="1649871" cy="1319897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3000" b="-13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D89986-E0A8-4932-92A9-75624FCC3F52}">
      <dsp:nvSpPr>
        <dsp:cNvPr id="0" name=""/>
        <dsp:cNvSpPr/>
      </dsp:nvSpPr>
      <dsp:spPr>
        <a:xfrm>
          <a:off x="3781252" y="3563371"/>
          <a:ext cx="1468385" cy="46196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/>
            <a:t>Pendauran</a:t>
          </a:r>
          <a:r>
            <a:rPr lang="en-US" sz="1200" b="1" kern="1200" dirty="0" smtClean="0"/>
            <a:t> </a:t>
          </a:r>
          <a:r>
            <a:rPr lang="en-US" sz="1200" b="1" kern="1200" dirty="0" err="1" smtClean="0"/>
            <a:t>Ulang</a:t>
          </a:r>
          <a:endParaRPr lang="en-US" sz="1200" b="1" kern="1200" dirty="0"/>
        </a:p>
      </dsp:txBody>
      <dsp:txXfrm>
        <a:off x="3781252" y="3563371"/>
        <a:ext cx="1468385" cy="461963"/>
      </dsp:txXfrm>
    </dsp:sp>
    <dsp:sp modelId="{68A577F4-4D38-42A2-AED4-E9B37BED1CC9}">
      <dsp:nvSpPr>
        <dsp:cNvPr id="0" name=""/>
        <dsp:cNvSpPr/>
      </dsp:nvSpPr>
      <dsp:spPr>
        <a:xfrm>
          <a:off x="5447622" y="2375464"/>
          <a:ext cx="1649871" cy="1319897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000" r="-3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53DFF6-71E8-4AED-974B-029B7EF5B9D4}">
      <dsp:nvSpPr>
        <dsp:cNvPr id="0" name=""/>
        <dsp:cNvSpPr/>
      </dsp:nvSpPr>
      <dsp:spPr>
        <a:xfrm>
          <a:off x="5596111" y="3563371"/>
          <a:ext cx="1468385" cy="461963"/>
        </a:xfrm>
        <a:prstGeom prst="wedgeRectCallout">
          <a:avLst>
            <a:gd name="adj1" fmla="val 20250"/>
            <a:gd name="adj2" fmla="val -60700"/>
          </a:avLst>
        </a:prstGeom>
        <a:solidFill>
          <a:srgbClr val="FFC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/>
            <a:t>Kelistrikan</a:t>
          </a:r>
          <a:endParaRPr lang="en-US" sz="1200" b="1" kern="1200" dirty="0"/>
        </a:p>
      </dsp:txBody>
      <dsp:txXfrm>
        <a:off x="5596111" y="3563371"/>
        <a:ext cx="1468385" cy="461963"/>
      </dsp:txXfrm>
    </dsp:sp>
    <dsp:sp modelId="{DDC5CAD5-78D3-4CF7-88B2-4A4C61C6D5C7}">
      <dsp:nvSpPr>
        <dsp:cNvPr id="0" name=""/>
        <dsp:cNvSpPr/>
      </dsp:nvSpPr>
      <dsp:spPr>
        <a:xfrm>
          <a:off x="7262481" y="2375464"/>
          <a:ext cx="1649871" cy="1319897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5000" b="-5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4AF5D5-3DD0-4611-8E88-5DBB99349981}">
      <dsp:nvSpPr>
        <dsp:cNvPr id="0" name=""/>
        <dsp:cNvSpPr/>
      </dsp:nvSpPr>
      <dsp:spPr>
        <a:xfrm>
          <a:off x="7410969" y="3563371"/>
          <a:ext cx="1468385" cy="461963"/>
        </a:xfrm>
        <a:prstGeom prst="wedgeRectCallout">
          <a:avLst>
            <a:gd name="adj1" fmla="val 20250"/>
            <a:gd name="adj2" fmla="val -60700"/>
          </a:avLst>
        </a:prstGeom>
        <a:solidFill>
          <a:srgbClr val="F49B5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Survey</a:t>
          </a:r>
          <a:endParaRPr lang="en-US" sz="1200" b="1" kern="1200" dirty="0"/>
        </a:p>
      </dsp:txBody>
      <dsp:txXfrm>
        <a:off x="7410969" y="3563371"/>
        <a:ext cx="1468385" cy="461963"/>
      </dsp:txXfrm>
    </dsp:sp>
    <dsp:sp modelId="{5426D7FE-5157-4C8C-B956-47B52C8DD3EF}">
      <dsp:nvSpPr>
        <dsp:cNvPr id="0" name=""/>
        <dsp:cNvSpPr/>
      </dsp:nvSpPr>
      <dsp:spPr>
        <a:xfrm>
          <a:off x="910476" y="4190322"/>
          <a:ext cx="1649871" cy="1319897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3000" b="-13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9D1E1-B0F9-4805-A9B7-91383C1F7FA6}">
      <dsp:nvSpPr>
        <dsp:cNvPr id="0" name=""/>
        <dsp:cNvSpPr/>
      </dsp:nvSpPr>
      <dsp:spPr>
        <a:xfrm>
          <a:off x="1058964" y="5378230"/>
          <a:ext cx="1468385" cy="461963"/>
        </a:xfrm>
        <a:prstGeom prst="wedgeRectCallout">
          <a:avLst>
            <a:gd name="adj1" fmla="val 20250"/>
            <a:gd name="adj2" fmla="val -60700"/>
          </a:avLst>
        </a:prstGeom>
        <a:solidFill>
          <a:srgbClr val="F49B5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/>
            <a:t>Industri</a:t>
          </a:r>
          <a:endParaRPr lang="en-US" sz="1200" b="1" kern="1200" dirty="0"/>
        </a:p>
      </dsp:txBody>
      <dsp:txXfrm>
        <a:off x="1058964" y="5378230"/>
        <a:ext cx="1468385" cy="461963"/>
      </dsp:txXfrm>
    </dsp:sp>
    <dsp:sp modelId="{293964C3-ECB2-4205-B168-F4AC2FF4D746}">
      <dsp:nvSpPr>
        <dsp:cNvPr id="0" name=""/>
        <dsp:cNvSpPr/>
      </dsp:nvSpPr>
      <dsp:spPr>
        <a:xfrm>
          <a:off x="2725335" y="4190322"/>
          <a:ext cx="1649871" cy="1319897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000" r="-2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A85AE5-A4EB-4A73-AE3B-C1B86D548469}">
      <dsp:nvSpPr>
        <dsp:cNvPr id="0" name=""/>
        <dsp:cNvSpPr/>
      </dsp:nvSpPr>
      <dsp:spPr>
        <a:xfrm>
          <a:off x="2873823" y="5378230"/>
          <a:ext cx="1468385" cy="461963"/>
        </a:xfrm>
        <a:prstGeom prst="wedgeRectCallout">
          <a:avLst>
            <a:gd name="adj1" fmla="val 20250"/>
            <a:gd name="adj2" fmla="val -60700"/>
          </a:avLst>
        </a:prstGeom>
        <a:solidFill>
          <a:srgbClr val="F49B5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/>
            <a:t>Penanganan</a:t>
          </a:r>
          <a:r>
            <a:rPr lang="en-US" sz="1200" b="1" kern="1200" dirty="0" smtClean="0"/>
            <a:t> </a:t>
          </a:r>
          <a:r>
            <a:rPr lang="en-US" sz="1200" b="1" kern="1200" dirty="0" err="1" smtClean="0"/>
            <a:t>Limbah</a:t>
          </a:r>
          <a:endParaRPr lang="en-US" sz="1200" b="1" kern="1200" dirty="0"/>
        </a:p>
      </dsp:txBody>
      <dsp:txXfrm>
        <a:off x="2873823" y="5378230"/>
        <a:ext cx="1468385" cy="461963"/>
      </dsp:txXfrm>
    </dsp:sp>
    <dsp:sp modelId="{B34D9E1D-0427-4B07-BD91-455A13555E9A}">
      <dsp:nvSpPr>
        <dsp:cNvPr id="0" name=""/>
        <dsp:cNvSpPr/>
      </dsp:nvSpPr>
      <dsp:spPr>
        <a:xfrm>
          <a:off x="4540193" y="4190322"/>
          <a:ext cx="1649871" cy="1319897"/>
        </a:xfrm>
        <a:prstGeom prst="rect">
          <a:avLst/>
        </a:prstGeom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6000" r="-6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50DD0-0890-4E43-9383-3F0A90126692}">
      <dsp:nvSpPr>
        <dsp:cNvPr id="0" name=""/>
        <dsp:cNvSpPr/>
      </dsp:nvSpPr>
      <dsp:spPr>
        <a:xfrm>
          <a:off x="4688681" y="5378230"/>
          <a:ext cx="1468385" cy="461963"/>
        </a:xfrm>
        <a:prstGeom prst="wedgeRectCallout">
          <a:avLst>
            <a:gd name="adj1" fmla="val 20250"/>
            <a:gd name="adj2" fmla="val -60700"/>
          </a:avLst>
        </a:prstGeom>
        <a:solidFill>
          <a:srgbClr val="F49B5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/>
            <a:t>Perkantoran</a:t>
          </a:r>
          <a:endParaRPr lang="en-US" sz="1200" b="1" kern="1200" dirty="0"/>
        </a:p>
      </dsp:txBody>
      <dsp:txXfrm>
        <a:off x="4688681" y="5378230"/>
        <a:ext cx="1468385" cy="461963"/>
      </dsp:txXfrm>
    </dsp:sp>
    <dsp:sp modelId="{91E17BC9-D589-4E33-8663-310B0CA50B1A}">
      <dsp:nvSpPr>
        <dsp:cNvPr id="0" name=""/>
        <dsp:cNvSpPr/>
      </dsp:nvSpPr>
      <dsp:spPr>
        <a:xfrm>
          <a:off x="6355052" y="4190322"/>
          <a:ext cx="1649871" cy="1319897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1000" b="-11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AC4B0-4AB2-4650-AD6E-9B7ACA674EB3}">
      <dsp:nvSpPr>
        <dsp:cNvPr id="0" name=""/>
        <dsp:cNvSpPr/>
      </dsp:nvSpPr>
      <dsp:spPr>
        <a:xfrm>
          <a:off x="6503540" y="5378230"/>
          <a:ext cx="1468385" cy="461963"/>
        </a:xfrm>
        <a:prstGeom prst="wedgeRectCallout">
          <a:avLst>
            <a:gd name="adj1" fmla="val 20250"/>
            <a:gd name="adj2" fmla="val -60700"/>
          </a:avLst>
        </a:prstGeom>
        <a:solidFill>
          <a:srgbClr val="F49B5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/>
            <a:t>Pemadam</a:t>
          </a:r>
          <a:r>
            <a:rPr lang="en-US" sz="1200" b="1" kern="1200" dirty="0" smtClean="0"/>
            <a:t> </a:t>
          </a:r>
          <a:r>
            <a:rPr lang="en-US" sz="1200" b="1" kern="1200" dirty="0" err="1" smtClean="0"/>
            <a:t>Kebakaran</a:t>
          </a:r>
          <a:endParaRPr lang="en-US" sz="1200" b="1" kern="1200" dirty="0"/>
        </a:p>
      </dsp:txBody>
      <dsp:txXfrm>
        <a:off x="6503540" y="5378230"/>
        <a:ext cx="1468385" cy="461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82A5D-4C6C-4D7F-908C-6706FD53F489}" type="datetimeFigureOut">
              <a:rPr lang="en-US" smtClean="0"/>
              <a:pPr/>
              <a:t>8/6/2019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19E8C-DEC1-4438-A931-E7A61F3A1A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8651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19E8C-DEC1-4438-A931-E7A61F3A1A7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62296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B995D6-CEAB-4CA1-A6FD-48A6FEF693C3}" type="datetimeFigureOut">
              <a:rPr lang="en-US" smtClean="0"/>
              <a:pPr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2818ED-3038-4AFA-BCBD-4B001922D4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B995D6-CEAB-4CA1-A6FD-48A6FEF693C3}" type="datetimeFigureOut">
              <a:rPr lang="en-US" smtClean="0"/>
              <a:pPr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2818ED-3038-4AFA-BCBD-4B001922D4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B995D6-CEAB-4CA1-A6FD-48A6FEF693C3}" type="datetimeFigureOut">
              <a:rPr lang="en-US" smtClean="0"/>
              <a:pPr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2818ED-3038-4AFA-BCBD-4B001922D4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61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0179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3469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9656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981200"/>
            <a:ext cx="9144000" cy="1752600"/>
          </a:xfrm>
          <a:custGeom>
            <a:avLst/>
            <a:gdLst/>
            <a:ahLst/>
            <a:cxnLst/>
            <a:rect l="l" t="t" r="r" b="b"/>
            <a:pathLst>
              <a:path w="9144000" h="1752600">
                <a:moveTo>
                  <a:pt x="9144000" y="0"/>
                </a:moveTo>
                <a:lnTo>
                  <a:pt x="0" y="0"/>
                </a:lnTo>
                <a:lnTo>
                  <a:pt x="0" y="1752600"/>
                </a:lnTo>
                <a:lnTo>
                  <a:pt x="9144000" y="17526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775460" cy="2724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1314450"/>
            <a:ext cx="177546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724150"/>
            <a:ext cx="177546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4133850"/>
            <a:ext cx="1775460" cy="2724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1429" y="5543550"/>
            <a:ext cx="1764030" cy="1314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295400" y="4114800"/>
            <a:ext cx="1112520" cy="2743200"/>
          </a:xfrm>
          <a:custGeom>
            <a:avLst/>
            <a:gdLst/>
            <a:ahLst/>
            <a:cxnLst/>
            <a:rect l="l" t="t" r="r" b="b"/>
            <a:pathLst>
              <a:path w="1112520" h="2743200">
                <a:moveTo>
                  <a:pt x="1112520" y="0"/>
                </a:moveTo>
                <a:lnTo>
                  <a:pt x="0" y="0"/>
                </a:lnTo>
                <a:lnTo>
                  <a:pt x="0" y="2743200"/>
                </a:lnTo>
                <a:lnTo>
                  <a:pt x="1112520" y="2743200"/>
                </a:lnTo>
                <a:lnTo>
                  <a:pt x="111252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157479" y="1564639"/>
            <a:ext cx="7850802" cy="113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3066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7865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41724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5552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B995D6-CEAB-4CA1-A6FD-48A6FEF693C3}" type="datetimeFigureOut">
              <a:rPr lang="en-US" smtClean="0"/>
              <a:pPr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2818ED-3038-4AFA-BCBD-4B001922D4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34920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981200"/>
            <a:ext cx="9144000" cy="1752600"/>
          </a:xfrm>
          <a:custGeom>
            <a:avLst/>
            <a:gdLst/>
            <a:ahLst/>
            <a:cxnLst/>
            <a:rect l="l" t="t" r="r" b="b"/>
            <a:pathLst>
              <a:path w="9144000" h="1752600">
                <a:moveTo>
                  <a:pt x="9144000" y="0"/>
                </a:moveTo>
                <a:lnTo>
                  <a:pt x="0" y="0"/>
                </a:lnTo>
                <a:lnTo>
                  <a:pt x="0" y="1752600"/>
                </a:lnTo>
                <a:lnTo>
                  <a:pt x="9144000" y="17526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775460" cy="2724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1314450"/>
            <a:ext cx="177546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724150"/>
            <a:ext cx="177546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4133850"/>
            <a:ext cx="1775460" cy="2724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1429" y="5543550"/>
            <a:ext cx="1764030" cy="1314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295400" y="4114800"/>
            <a:ext cx="1112520" cy="2743200"/>
          </a:xfrm>
          <a:custGeom>
            <a:avLst/>
            <a:gdLst/>
            <a:ahLst/>
            <a:cxnLst/>
            <a:rect l="l" t="t" r="r" b="b"/>
            <a:pathLst>
              <a:path w="1112520" h="2743200">
                <a:moveTo>
                  <a:pt x="1112520" y="0"/>
                </a:moveTo>
                <a:lnTo>
                  <a:pt x="0" y="0"/>
                </a:lnTo>
                <a:lnTo>
                  <a:pt x="0" y="2743200"/>
                </a:lnTo>
                <a:lnTo>
                  <a:pt x="1112520" y="2743200"/>
                </a:lnTo>
                <a:lnTo>
                  <a:pt x="111252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157479" y="1564639"/>
            <a:ext cx="7850802" cy="113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9859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77984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56528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542827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06286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981200"/>
            <a:ext cx="9144000" cy="1752600"/>
          </a:xfrm>
          <a:custGeom>
            <a:avLst/>
            <a:gdLst/>
            <a:ahLst/>
            <a:cxnLst/>
            <a:rect l="l" t="t" r="r" b="b"/>
            <a:pathLst>
              <a:path w="9144000" h="1752600">
                <a:moveTo>
                  <a:pt x="9144000" y="0"/>
                </a:moveTo>
                <a:lnTo>
                  <a:pt x="0" y="0"/>
                </a:lnTo>
                <a:lnTo>
                  <a:pt x="0" y="1752600"/>
                </a:lnTo>
                <a:lnTo>
                  <a:pt x="9144000" y="17526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775460" cy="2724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1314450"/>
            <a:ext cx="177546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724150"/>
            <a:ext cx="177546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4133850"/>
            <a:ext cx="1775460" cy="2724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1429" y="5543550"/>
            <a:ext cx="1764030" cy="1314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295400" y="4114800"/>
            <a:ext cx="1112520" cy="2743200"/>
          </a:xfrm>
          <a:custGeom>
            <a:avLst/>
            <a:gdLst/>
            <a:ahLst/>
            <a:cxnLst/>
            <a:rect l="l" t="t" r="r" b="b"/>
            <a:pathLst>
              <a:path w="1112520" h="2743200">
                <a:moveTo>
                  <a:pt x="1112520" y="0"/>
                </a:moveTo>
                <a:lnTo>
                  <a:pt x="0" y="0"/>
                </a:lnTo>
                <a:lnTo>
                  <a:pt x="0" y="2743200"/>
                </a:lnTo>
                <a:lnTo>
                  <a:pt x="1112520" y="2743200"/>
                </a:lnTo>
                <a:lnTo>
                  <a:pt x="111252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157479" y="1564639"/>
            <a:ext cx="7850802" cy="113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7583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34851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19880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0082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B995D6-CEAB-4CA1-A6FD-48A6FEF693C3}" type="datetimeFigureOut">
              <a:rPr lang="en-US" smtClean="0"/>
              <a:pPr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2818ED-3038-4AFA-BCBD-4B001922D4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56145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981200"/>
            <a:ext cx="9144000" cy="1752600"/>
          </a:xfrm>
          <a:custGeom>
            <a:avLst/>
            <a:gdLst/>
            <a:ahLst/>
            <a:cxnLst/>
            <a:rect l="l" t="t" r="r" b="b"/>
            <a:pathLst>
              <a:path w="9144000" h="1752600">
                <a:moveTo>
                  <a:pt x="9144000" y="0"/>
                </a:moveTo>
                <a:lnTo>
                  <a:pt x="0" y="0"/>
                </a:lnTo>
                <a:lnTo>
                  <a:pt x="0" y="1752600"/>
                </a:lnTo>
                <a:lnTo>
                  <a:pt x="9144000" y="17526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775460" cy="2724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1314450"/>
            <a:ext cx="177546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724150"/>
            <a:ext cx="177546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4133850"/>
            <a:ext cx="1775460" cy="2724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1429" y="5543550"/>
            <a:ext cx="1764030" cy="1314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295400" y="4114800"/>
            <a:ext cx="1112520" cy="2743200"/>
          </a:xfrm>
          <a:custGeom>
            <a:avLst/>
            <a:gdLst/>
            <a:ahLst/>
            <a:cxnLst/>
            <a:rect l="l" t="t" r="r" b="b"/>
            <a:pathLst>
              <a:path w="1112520" h="2743200">
                <a:moveTo>
                  <a:pt x="1112520" y="0"/>
                </a:moveTo>
                <a:lnTo>
                  <a:pt x="0" y="0"/>
                </a:lnTo>
                <a:lnTo>
                  <a:pt x="0" y="2743200"/>
                </a:lnTo>
                <a:lnTo>
                  <a:pt x="1112520" y="2743200"/>
                </a:lnTo>
                <a:lnTo>
                  <a:pt x="111252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157479" y="1564639"/>
            <a:ext cx="7850802" cy="113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25994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602998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03644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780902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34870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981200"/>
            <a:ext cx="9144000" cy="1752600"/>
          </a:xfrm>
          <a:custGeom>
            <a:avLst/>
            <a:gdLst/>
            <a:ahLst/>
            <a:cxnLst/>
            <a:rect l="l" t="t" r="r" b="b"/>
            <a:pathLst>
              <a:path w="9144000" h="1752600">
                <a:moveTo>
                  <a:pt x="9144000" y="0"/>
                </a:moveTo>
                <a:lnTo>
                  <a:pt x="0" y="0"/>
                </a:lnTo>
                <a:lnTo>
                  <a:pt x="0" y="1752600"/>
                </a:lnTo>
                <a:lnTo>
                  <a:pt x="9144000" y="17526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775460" cy="2724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1314450"/>
            <a:ext cx="177546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724150"/>
            <a:ext cx="177546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4133850"/>
            <a:ext cx="1775460" cy="2724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1429" y="5543550"/>
            <a:ext cx="1764030" cy="1314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295400" y="4114800"/>
            <a:ext cx="1112520" cy="2743200"/>
          </a:xfrm>
          <a:custGeom>
            <a:avLst/>
            <a:gdLst/>
            <a:ahLst/>
            <a:cxnLst/>
            <a:rect l="l" t="t" r="r" b="b"/>
            <a:pathLst>
              <a:path w="1112520" h="2743200">
                <a:moveTo>
                  <a:pt x="1112520" y="0"/>
                </a:moveTo>
                <a:lnTo>
                  <a:pt x="0" y="0"/>
                </a:lnTo>
                <a:lnTo>
                  <a:pt x="0" y="2743200"/>
                </a:lnTo>
                <a:lnTo>
                  <a:pt x="1112520" y="2743200"/>
                </a:lnTo>
                <a:lnTo>
                  <a:pt x="111252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157479" y="1564639"/>
            <a:ext cx="7850802" cy="113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12439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33647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88618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50986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B995D6-CEAB-4CA1-A6FD-48A6FEF693C3}" type="datetimeFigureOut">
              <a:rPr lang="en-US" smtClean="0"/>
              <a:pPr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2818ED-3038-4AFA-BCBD-4B001922D4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07245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981200"/>
            <a:ext cx="9144000" cy="1752600"/>
          </a:xfrm>
          <a:custGeom>
            <a:avLst/>
            <a:gdLst/>
            <a:ahLst/>
            <a:cxnLst/>
            <a:rect l="l" t="t" r="r" b="b"/>
            <a:pathLst>
              <a:path w="9144000" h="1752600">
                <a:moveTo>
                  <a:pt x="9144000" y="0"/>
                </a:moveTo>
                <a:lnTo>
                  <a:pt x="0" y="0"/>
                </a:lnTo>
                <a:lnTo>
                  <a:pt x="0" y="1752600"/>
                </a:lnTo>
                <a:lnTo>
                  <a:pt x="9144000" y="17526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775460" cy="2724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1314450"/>
            <a:ext cx="177546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724150"/>
            <a:ext cx="177546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4133850"/>
            <a:ext cx="1775460" cy="2724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1429" y="5543550"/>
            <a:ext cx="1764030" cy="1314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295400" y="4114800"/>
            <a:ext cx="1112520" cy="2743200"/>
          </a:xfrm>
          <a:custGeom>
            <a:avLst/>
            <a:gdLst/>
            <a:ahLst/>
            <a:cxnLst/>
            <a:rect l="l" t="t" r="r" b="b"/>
            <a:pathLst>
              <a:path w="1112520" h="2743200">
                <a:moveTo>
                  <a:pt x="1112520" y="0"/>
                </a:moveTo>
                <a:lnTo>
                  <a:pt x="0" y="0"/>
                </a:lnTo>
                <a:lnTo>
                  <a:pt x="0" y="2743200"/>
                </a:lnTo>
                <a:lnTo>
                  <a:pt x="1112520" y="2743200"/>
                </a:lnTo>
                <a:lnTo>
                  <a:pt x="111252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157479" y="1564639"/>
            <a:ext cx="7850802" cy="113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69384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43553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38705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61963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42922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981200"/>
            <a:ext cx="9144000" cy="1752600"/>
          </a:xfrm>
          <a:custGeom>
            <a:avLst/>
            <a:gdLst/>
            <a:ahLst/>
            <a:cxnLst/>
            <a:rect l="l" t="t" r="r" b="b"/>
            <a:pathLst>
              <a:path w="9144000" h="1752600">
                <a:moveTo>
                  <a:pt x="9144000" y="0"/>
                </a:moveTo>
                <a:lnTo>
                  <a:pt x="0" y="0"/>
                </a:lnTo>
                <a:lnTo>
                  <a:pt x="0" y="1752600"/>
                </a:lnTo>
                <a:lnTo>
                  <a:pt x="9144000" y="17526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775460" cy="2724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1314450"/>
            <a:ext cx="177546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724150"/>
            <a:ext cx="177546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4133850"/>
            <a:ext cx="1775460" cy="2724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1429" y="5543550"/>
            <a:ext cx="1764030" cy="1314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295400" y="4114800"/>
            <a:ext cx="1112520" cy="2743200"/>
          </a:xfrm>
          <a:custGeom>
            <a:avLst/>
            <a:gdLst/>
            <a:ahLst/>
            <a:cxnLst/>
            <a:rect l="l" t="t" r="r" b="b"/>
            <a:pathLst>
              <a:path w="1112520" h="2743200">
                <a:moveTo>
                  <a:pt x="1112520" y="0"/>
                </a:moveTo>
                <a:lnTo>
                  <a:pt x="0" y="0"/>
                </a:lnTo>
                <a:lnTo>
                  <a:pt x="0" y="2743200"/>
                </a:lnTo>
                <a:lnTo>
                  <a:pt x="1112520" y="2743200"/>
                </a:lnTo>
                <a:lnTo>
                  <a:pt x="111252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157479" y="1564639"/>
            <a:ext cx="7850802" cy="113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485422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47820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46991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1693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B995D6-CEAB-4CA1-A6FD-48A6FEF693C3}" type="datetimeFigureOut">
              <a:rPr lang="en-US" smtClean="0"/>
              <a:pPr/>
              <a:t>8/6/2019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2818ED-3038-4AFA-BCBD-4B001922D4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98384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981200"/>
            <a:ext cx="9144000" cy="1752600"/>
          </a:xfrm>
          <a:custGeom>
            <a:avLst/>
            <a:gdLst/>
            <a:ahLst/>
            <a:cxnLst/>
            <a:rect l="l" t="t" r="r" b="b"/>
            <a:pathLst>
              <a:path w="9144000" h="1752600">
                <a:moveTo>
                  <a:pt x="9144000" y="0"/>
                </a:moveTo>
                <a:lnTo>
                  <a:pt x="0" y="0"/>
                </a:lnTo>
                <a:lnTo>
                  <a:pt x="0" y="1752600"/>
                </a:lnTo>
                <a:lnTo>
                  <a:pt x="9144000" y="17526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775460" cy="2724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1314450"/>
            <a:ext cx="177546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724150"/>
            <a:ext cx="177546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4133850"/>
            <a:ext cx="1775460" cy="2724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1429" y="5543550"/>
            <a:ext cx="1764030" cy="1314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295400" y="4114800"/>
            <a:ext cx="1112520" cy="2743200"/>
          </a:xfrm>
          <a:custGeom>
            <a:avLst/>
            <a:gdLst/>
            <a:ahLst/>
            <a:cxnLst/>
            <a:rect l="l" t="t" r="r" b="b"/>
            <a:pathLst>
              <a:path w="1112520" h="2743200">
                <a:moveTo>
                  <a:pt x="1112520" y="0"/>
                </a:moveTo>
                <a:lnTo>
                  <a:pt x="0" y="0"/>
                </a:lnTo>
                <a:lnTo>
                  <a:pt x="0" y="2743200"/>
                </a:lnTo>
                <a:lnTo>
                  <a:pt x="1112520" y="2743200"/>
                </a:lnTo>
                <a:lnTo>
                  <a:pt x="111252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157479" y="1564639"/>
            <a:ext cx="7850802" cy="113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50873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01537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03510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80138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8683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981200"/>
            <a:ext cx="9144000" cy="1752600"/>
          </a:xfrm>
          <a:custGeom>
            <a:avLst/>
            <a:gdLst/>
            <a:ahLst/>
            <a:cxnLst/>
            <a:rect l="l" t="t" r="r" b="b"/>
            <a:pathLst>
              <a:path w="9144000" h="1752600">
                <a:moveTo>
                  <a:pt x="9144000" y="0"/>
                </a:moveTo>
                <a:lnTo>
                  <a:pt x="0" y="0"/>
                </a:lnTo>
                <a:lnTo>
                  <a:pt x="0" y="1752600"/>
                </a:lnTo>
                <a:lnTo>
                  <a:pt x="9144000" y="17526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775460" cy="2724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1314450"/>
            <a:ext cx="177546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724150"/>
            <a:ext cx="177546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4133850"/>
            <a:ext cx="1775460" cy="2724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1429" y="5543550"/>
            <a:ext cx="1764030" cy="1314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295400" y="4114800"/>
            <a:ext cx="1112520" cy="2743200"/>
          </a:xfrm>
          <a:custGeom>
            <a:avLst/>
            <a:gdLst/>
            <a:ahLst/>
            <a:cxnLst/>
            <a:rect l="l" t="t" r="r" b="b"/>
            <a:pathLst>
              <a:path w="1112520" h="2743200">
                <a:moveTo>
                  <a:pt x="1112520" y="0"/>
                </a:moveTo>
                <a:lnTo>
                  <a:pt x="0" y="0"/>
                </a:lnTo>
                <a:lnTo>
                  <a:pt x="0" y="2743200"/>
                </a:lnTo>
                <a:lnTo>
                  <a:pt x="1112520" y="2743200"/>
                </a:lnTo>
                <a:lnTo>
                  <a:pt x="111252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157479" y="1564639"/>
            <a:ext cx="7850802" cy="113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411382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65176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87962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075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B995D6-CEAB-4CA1-A6FD-48A6FEF693C3}" type="datetimeFigureOut">
              <a:rPr lang="en-US" smtClean="0"/>
              <a:pPr/>
              <a:t>8/6/2019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2818ED-3038-4AFA-BCBD-4B001922D4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30874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981200"/>
            <a:ext cx="9144000" cy="1752600"/>
          </a:xfrm>
          <a:custGeom>
            <a:avLst/>
            <a:gdLst/>
            <a:ahLst/>
            <a:cxnLst/>
            <a:rect l="l" t="t" r="r" b="b"/>
            <a:pathLst>
              <a:path w="9144000" h="1752600">
                <a:moveTo>
                  <a:pt x="9144000" y="0"/>
                </a:moveTo>
                <a:lnTo>
                  <a:pt x="0" y="0"/>
                </a:lnTo>
                <a:lnTo>
                  <a:pt x="0" y="1752600"/>
                </a:lnTo>
                <a:lnTo>
                  <a:pt x="9144000" y="17526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775460" cy="2724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1314450"/>
            <a:ext cx="177546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724150"/>
            <a:ext cx="177546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4133850"/>
            <a:ext cx="1775460" cy="2724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1429" y="5543550"/>
            <a:ext cx="1764030" cy="1314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295400" y="4114800"/>
            <a:ext cx="1112520" cy="2743200"/>
          </a:xfrm>
          <a:custGeom>
            <a:avLst/>
            <a:gdLst/>
            <a:ahLst/>
            <a:cxnLst/>
            <a:rect l="l" t="t" r="r" b="b"/>
            <a:pathLst>
              <a:path w="1112520" h="2743200">
                <a:moveTo>
                  <a:pt x="1112520" y="0"/>
                </a:moveTo>
                <a:lnTo>
                  <a:pt x="0" y="0"/>
                </a:lnTo>
                <a:lnTo>
                  <a:pt x="0" y="2743200"/>
                </a:lnTo>
                <a:lnTo>
                  <a:pt x="1112520" y="2743200"/>
                </a:lnTo>
                <a:lnTo>
                  <a:pt x="111252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157479" y="1564639"/>
            <a:ext cx="7850802" cy="113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633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B995D6-CEAB-4CA1-A6FD-48A6FEF693C3}" type="datetimeFigureOut">
              <a:rPr lang="en-US" smtClean="0"/>
              <a:pPr/>
              <a:t>8/6/2019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2818ED-3038-4AFA-BCBD-4B001922D4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B995D6-CEAB-4CA1-A6FD-48A6FEF693C3}" type="datetimeFigureOut">
              <a:rPr lang="en-US" smtClean="0"/>
              <a:pPr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2818ED-3038-4AFA-BCBD-4B001922D4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B995D6-CEAB-4CA1-A6FD-48A6FEF693C3}" type="datetimeFigureOut">
              <a:rPr lang="en-US" smtClean="0"/>
              <a:pPr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2818ED-3038-4AFA-BCBD-4B001922D4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10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5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55.xml"/><Relationship Id="rId9" Type="http://schemas.openxmlformats.org/officeDocument/2006/relationships/image" Target="../media/image5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theme" Target="../theme/theme11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1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60.xml"/><Relationship Id="rId9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5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30.xml"/><Relationship Id="rId9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theme" Target="../theme/theme6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heme" Target="../theme/theme7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40.xml"/><Relationship Id="rId9" Type="http://schemas.openxmlformats.org/officeDocument/2006/relationships/image" Target="../media/image5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8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45.xml"/><Relationship Id="rId9" Type="http://schemas.openxmlformats.org/officeDocument/2006/relationships/image" Target="../media/image5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theme" Target="../theme/theme9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51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50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2FB995D6-CEAB-4CA1-A6FD-48A6FEF693C3}" type="datetimeFigureOut">
              <a:rPr lang="en-US" smtClean="0"/>
              <a:pPr/>
              <a:t>8/6/2019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C2818ED-3038-4AFA-BCBD-4B001922D42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77519"/>
            <a:ext cx="9144000" cy="1154430"/>
          </a:xfrm>
          <a:custGeom>
            <a:avLst/>
            <a:gdLst/>
            <a:ahLst/>
            <a:cxnLst/>
            <a:rect l="l" t="t" r="r" b="b"/>
            <a:pathLst>
              <a:path w="9144000" h="1154430">
                <a:moveTo>
                  <a:pt x="9144000" y="0"/>
                </a:moveTo>
                <a:lnTo>
                  <a:pt x="0" y="0"/>
                </a:lnTo>
                <a:lnTo>
                  <a:pt x="0" y="1154429"/>
                </a:lnTo>
                <a:lnTo>
                  <a:pt x="9144000" y="1154429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775460" cy="2724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1314450"/>
            <a:ext cx="1775460" cy="281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724150"/>
            <a:ext cx="1775460" cy="281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4133850"/>
            <a:ext cx="1775460" cy="2724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1429" y="5543550"/>
            <a:ext cx="1764030" cy="13144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33350" y="52069"/>
            <a:ext cx="7850802" cy="11341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675640" y="1880870"/>
            <a:ext cx="1113790" cy="4977130"/>
          </a:xfrm>
          <a:custGeom>
            <a:avLst/>
            <a:gdLst/>
            <a:ahLst/>
            <a:cxnLst/>
            <a:rect l="l" t="t" r="r" b="b"/>
            <a:pathLst>
              <a:path w="1113789" h="4977130">
                <a:moveTo>
                  <a:pt x="1113790" y="0"/>
                </a:moveTo>
                <a:lnTo>
                  <a:pt x="0" y="0"/>
                </a:lnTo>
                <a:lnTo>
                  <a:pt x="0" y="4977130"/>
                </a:lnTo>
                <a:lnTo>
                  <a:pt x="1113790" y="4977130"/>
                </a:lnTo>
                <a:lnTo>
                  <a:pt x="111379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3714" y="375920"/>
            <a:ext cx="8116570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824" y="2410459"/>
            <a:ext cx="8134350" cy="3379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0655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77519"/>
            <a:ext cx="9144000" cy="1154430"/>
          </a:xfrm>
          <a:custGeom>
            <a:avLst/>
            <a:gdLst/>
            <a:ahLst/>
            <a:cxnLst/>
            <a:rect l="l" t="t" r="r" b="b"/>
            <a:pathLst>
              <a:path w="9144000" h="1154430">
                <a:moveTo>
                  <a:pt x="9144000" y="0"/>
                </a:moveTo>
                <a:lnTo>
                  <a:pt x="0" y="0"/>
                </a:lnTo>
                <a:lnTo>
                  <a:pt x="0" y="1154429"/>
                </a:lnTo>
                <a:lnTo>
                  <a:pt x="9144000" y="1154429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775460" cy="2724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1314450"/>
            <a:ext cx="1775460" cy="281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724150"/>
            <a:ext cx="1775460" cy="281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4133850"/>
            <a:ext cx="1775460" cy="2724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1429" y="5543550"/>
            <a:ext cx="1764030" cy="13144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33350" y="52069"/>
            <a:ext cx="7850802" cy="11341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675640" y="1880870"/>
            <a:ext cx="1113790" cy="4977130"/>
          </a:xfrm>
          <a:custGeom>
            <a:avLst/>
            <a:gdLst/>
            <a:ahLst/>
            <a:cxnLst/>
            <a:rect l="l" t="t" r="r" b="b"/>
            <a:pathLst>
              <a:path w="1113789" h="4977130">
                <a:moveTo>
                  <a:pt x="1113790" y="0"/>
                </a:moveTo>
                <a:lnTo>
                  <a:pt x="0" y="0"/>
                </a:lnTo>
                <a:lnTo>
                  <a:pt x="0" y="4977130"/>
                </a:lnTo>
                <a:lnTo>
                  <a:pt x="1113790" y="4977130"/>
                </a:lnTo>
                <a:lnTo>
                  <a:pt x="111379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3714" y="375920"/>
            <a:ext cx="8116570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824" y="2410459"/>
            <a:ext cx="8134350" cy="3379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751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77519"/>
            <a:ext cx="9144000" cy="1154430"/>
          </a:xfrm>
          <a:custGeom>
            <a:avLst/>
            <a:gdLst/>
            <a:ahLst/>
            <a:cxnLst/>
            <a:rect l="l" t="t" r="r" b="b"/>
            <a:pathLst>
              <a:path w="9144000" h="1154430">
                <a:moveTo>
                  <a:pt x="9144000" y="0"/>
                </a:moveTo>
                <a:lnTo>
                  <a:pt x="0" y="0"/>
                </a:lnTo>
                <a:lnTo>
                  <a:pt x="0" y="1154429"/>
                </a:lnTo>
                <a:lnTo>
                  <a:pt x="9144000" y="1154429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775460" cy="2724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1314450"/>
            <a:ext cx="1775460" cy="281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724150"/>
            <a:ext cx="1775460" cy="281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4133850"/>
            <a:ext cx="1775460" cy="2724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1429" y="5543550"/>
            <a:ext cx="1764030" cy="13144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33350" y="52069"/>
            <a:ext cx="7850802" cy="11341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675640" y="1880870"/>
            <a:ext cx="1113790" cy="4977130"/>
          </a:xfrm>
          <a:custGeom>
            <a:avLst/>
            <a:gdLst/>
            <a:ahLst/>
            <a:cxnLst/>
            <a:rect l="l" t="t" r="r" b="b"/>
            <a:pathLst>
              <a:path w="1113789" h="4977130">
                <a:moveTo>
                  <a:pt x="1113790" y="0"/>
                </a:moveTo>
                <a:lnTo>
                  <a:pt x="0" y="0"/>
                </a:lnTo>
                <a:lnTo>
                  <a:pt x="0" y="4977130"/>
                </a:lnTo>
                <a:lnTo>
                  <a:pt x="1113790" y="4977130"/>
                </a:lnTo>
                <a:lnTo>
                  <a:pt x="111379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3714" y="375920"/>
            <a:ext cx="8116570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824" y="2410459"/>
            <a:ext cx="8134350" cy="3379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511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77519"/>
            <a:ext cx="9144000" cy="1154430"/>
          </a:xfrm>
          <a:custGeom>
            <a:avLst/>
            <a:gdLst/>
            <a:ahLst/>
            <a:cxnLst/>
            <a:rect l="l" t="t" r="r" b="b"/>
            <a:pathLst>
              <a:path w="9144000" h="1154430">
                <a:moveTo>
                  <a:pt x="9144000" y="0"/>
                </a:moveTo>
                <a:lnTo>
                  <a:pt x="0" y="0"/>
                </a:lnTo>
                <a:lnTo>
                  <a:pt x="0" y="1154429"/>
                </a:lnTo>
                <a:lnTo>
                  <a:pt x="9144000" y="1154429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775460" cy="2724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1314450"/>
            <a:ext cx="1775460" cy="281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724150"/>
            <a:ext cx="1775460" cy="281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4133850"/>
            <a:ext cx="1775460" cy="2724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1429" y="5543550"/>
            <a:ext cx="1764030" cy="13144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33350" y="52069"/>
            <a:ext cx="7850802" cy="11341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675640" y="1880870"/>
            <a:ext cx="1113790" cy="4977130"/>
          </a:xfrm>
          <a:custGeom>
            <a:avLst/>
            <a:gdLst/>
            <a:ahLst/>
            <a:cxnLst/>
            <a:rect l="l" t="t" r="r" b="b"/>
            <a:pathLst>
              <a:path w="1113789" h="4977130">
                <a:moveTo>
                  <a:pt x="1113790" y="0"/>
                </a:moveTo>
                <a:lnTo>
                  <a:pt x="0" y="0"/>
                </a:lnTo>
                <a:lnTo>
                  <a:pt x="0" y="4977130"/>
                </a:lnTo>
                <a:lnTo>
                  <a:pt x="1113790" y="4977130"/>
                </a:lnTo>
                <a:lnTo>
                  <a:pt x="111379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3714" y="375920"/>
            <a:ext cx="8116570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824" y="2410459"/>
            <a:ext cx="8134350" cy="3379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46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77519"/>
            <a:ext cx="9144000" cy="1154430"/>
          </a:xfrm>
          <a:custGeom>
            <a:avLst/>
            <a:gdLst/>
            <a:ahLst/>
            <a:cxnLst/>
            <a:rect l="l" t="t" r="r" b="b"/>
            <a:pathLst>
              <a:path w="9144000" h="1154430">
                <a:moveTo>
                  <a:pt x="9144000" y="0"/>
                </a:moveTo>
                <a:lnTo>
                  <a:pt x="0" y="0"/>
                </a:lnTo>
                <a:lnTo>
                  <a:pt x="0" y="1154429"/>
                </a:lnTo>
                <a:lnTo>
                  <a:pt x="9144000" y="1154429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775460" cy="2724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1314450"/>
            <a:ext cx="1775460" cy="281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724150"/>
            <a:ext cx="1775460" cy="281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4133850"/>
            <a:ext cx="1775460" cy="2724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1429" y="5543550"/>
            <a:ext cx="1764030" cy="13144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33350" y="52069"/>
            <a:ext cx="7850802" cy="11341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675640" y="1880870"/>
            <a:ext cx="1113790" cy="4977130"/>
          </a:xfrm>
          <a:custGeom>
            <a:avLst/>
            <a:gdLst/>
            <a:ahLst/>
            <a:cxnLst/>
            <a:rect l="l" t="t" r="r" b="b"/>
            <a:pathLst>
              <a:path w="1113789" h="4977130">
                <a:moveTo>
                  <a:pt x="1113790" y="0"/>
                </a:moveTo>
                <a:lnTo>
                  <a:pt x="0" y="0"/>
                </a:lnTo>
                <a:lnTo>
                  <a:pt x="0" y="4977130"/>
                </a:lnTo>
                <a:lnTo>
                  <a:pt x="1113790" y="4977130"/>
                </a:lnTo>
                <a:lnTo>
                  <a:pt x="111379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3714" y="375920"/>
            <a:ext cx="8116570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824" y="2410459"/>
            <a:ext cx="8134350" cy="3379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0687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77519"/>
            <a:ext cx="9144000" cy="1154430"/>
          </a:xfrm>
          <a:custGeom>
            <a:avLst/>
            <a:gdLst/>
            <a:ahLst/>
            <a:cxnLst/>
            <a:rect l="l" t="t" r="r" b="b"/>
            <a:pathLst>
              <a:path w="9144000" h="1154430">
                <a:moveTo>
                  <a:pt x="9144000" y="0"/>
                </a:moveTo>
                <a:lnTo>
                  <a:pt x="0" y="0"/>
                </a:lnTo>
                <a:lnTo>
                  <a:pt x="0" y="1154429"/>
                </a:lnTo>
                <a:lnTo>
                  <a:pt x="9144000" y="1154429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775460" cy="2724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1314450"/>
            <a:ext cx="1775460" cy="281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724150"/>
            <a:ext cx="1775460" cy="281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4133850"/>
            <a:ext cx="1775460" cy="2724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1429" y="5543550"/>
            <a:ext cx="1764030" cy="13144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33350" y="52069"/>
            <a:ext cx="7850802" cy="11341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675640" y="1880870"/>
            <a:ext cx="1113790" cy="4977130"/>
          </a:xfrm>
          <a:custGeom>
            <a:avLst/>
            <a:gdLst/>
            <a:ahLst/>
            <a:cxnLst/>
            <a:rect l="l" t="t" r="r" b="b"/>
            <a:pathLst>
              <a:path w="1113789" h="4977130">
                <a:moveTo>
                  <a:pt x="1113790" y="0"/>
                </a:moveTo>
                <a:lnTo>
                  <a:pt x="0" y="0"/>
                </a:lnTo>
                <a:lnTo>
                  <a:pt x="0" y="4977130"/>
                </a:lnTo>
                <a:lnTo>
                  <a:pt x="1113790" y="4977130"/>
                </a:lnTo>
                <a:lnTo>
                  <a:pt x="111379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3714" y="375920"/>
            <a:ext cx="8116570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824" y="2410459"/>
            <a:ext cx="8134350" cy="3379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1675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77519"/>
            <a:ext cx="9144000" cy="1154430"/>
          </a:xfrm>
          <a:custGeom>
            <a:avLst/>
            <a:gdLst/>
            <a:ahLst/>
            <a:cxnLst/>
            <a:rect l="l" t="t" r="r" b="b"/>
            <a:pathLst>
              <a:path w="9144000" h="1154430">
                <a:moveTo>
                  <a:pt x="9144000" y="0"/>
                </a:moveTo>
                <a:lnTo>
                  <a:pt x="0" y="0"/>
                </a:lnTo>
                <a:lnTo>
                  <a:pt x="0" y="1154429"/>
                </a:lnTo>
                <a:lnTo>
                  <a:pt x="9144000" y="1154429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775460" cy="2724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1314450"/>
            <a:ext cx="1775460" cy="281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724150"/>
            <a:ext cx="1775460" cy="281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4133850"/>
            <a:ext cx="1775460" cy="2724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1429" y="5543550"/>
            <a:ext cx="1764030" cy="13144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33350" y="52069"/>
            <a:ext cx="7850802" cy="11341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675640" y="1880870"/>
            <a:ext cx="1113790" cy="4977130"/>
          </a:xfrm>
          <a:custGeom>
            <a:avLst/>
            <a:gdLst/>
            <a:ahLst/>
            <a:cxnLst/>
            <a:rect l="l" t="t" r="r" b="b"/>
            <a:pathLst>
              <a:path w="1113789" h="4977130">
                <a:moveTo>
                  <a:pt x="1113790" y="0"/>
                </a:moveTo>
                <a:lnTo>
                  <a:pt x="0" y="0"/>
                </a:lnTo>
                <a:lnTo>
                  <a:pt x="0" y="4977130"/>
                </a:lnTo>
                <a:lnTo>
                  <a:pt x="1113790" y="4977130"/>
                </a:lnTo>
                <a:lnTo>
                  <a:pt x="111379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3714" y="375920"/>
            <a:ext cx="8116570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824" y="2410459"/>
            <a:ext cx="8134350" cy="3379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029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77519"/>
            <a:ext cx="9144000" cy="1154430"/>
          </a:xfrm>
          <a:custGeom>
            <a:avLst/>
            <a:gdLst/>
            <a:ahLst/>
            <a:cxnLst/>
            <a:rect l="l" t="t" r="r" b="b"/>
            <a:pathLst>
              <a:path w="9144000" h="1154430">
                <a:moveTo>
                  <a:pt x="9144000" y="0"/>
                </a:moveTo>
                <a:lnTo>
                  <a:pt x="0" y="0"/>
                </a:lnTo>
                <a:lnTo>
                  <a:pt x="0" y="1154429"/>
                </a:lnTo>
                <a:lnTo>
                  <a:pt x="9144000" y="1154429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775460" cy="2724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1314450"/>
            <a:ext cx="1775460" cy="281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724150"/>
            <a:ext cx="1775460" cy="281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4133850"/>
            <a:ext cx="1775460" cy="2724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1429" y="5543550"/>
            <a:ext cx="1764030" cy="13144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33350" y="52069"/>
            <a:ext cx="7850802" cy="11341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675640" y="1880870"/>
            <a:ext cx="1113790" cy="4977130"/>
          </a:xfrm>
          <a:custGeom>
            <a:avLst/>
            <a:gdLst/>
            <a:ahLst/>
            <a:cxnLst/>
            <a:rect l="l" t="t" r="r" b="b"/>
            <a:pathLst>
              <a:path w="1113789" h="4977130">
                <a:moveTo>
                  <a:pt x="1113790" y="0"/>
                </a:moveTo>
                <a:lnTo>
                  <a:pt x="0" y="0"/>
                </a:lnTo>
                <a:lnTo>
                  <a:pt x="0" y="4977130"/>
                </a:lnTo>
                <a:lnTo>
                  <a:pt x="1113790" y="4977130"/>
                </a:lnTo>
                <a:lnTo>
                  <a:pt x="111379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3714" y="375920"/>
            <a:ext cx="8116570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824" y="2410459"/>
            <a:ext cx="8134350" cy="3379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040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77519"/>
            <a:ext cx="9144000" cy="1154430"/>
          </a:xfrm>
          <a:custGeom>
            <a:avLst/>
            <a:gdLst/>
            <a:ahLst/>
            <a:cxnLst/>
            <a:rect l="l" t="t" r="r" b="b"/>
            <a:pathLst>
              <a:path w="9144000" h="1154430">
                <a:moveTo>
                  <a:pt x="9144000" y="0"/>
                </a:moveTo>
                <a:lnTo>
                  <a:pt x="0" y="0"/>
                </a:lnTo>
                <a:lnTo>
                  <a:pt x="0" y="1154429"/>
                </a:lnTo>
                <a:lnTo>
                  <a:pt x="9144000" y="1154429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775460" cy="2724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1314450"/>
            <a:ext cx="1775460" cy="281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724150"/>
            <a:ext cx="1775460" cy="281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4133850"/>
            <a:ext cx="1775460" cy="2724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1429" y="5543550"/>
            <a:ext cx="1764030" cy="13144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33350" y="52069"/>
            <a:ext cx="7850802" cy="11341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675640" y="1880870"/>
            <a:ext cx="1113790" cy="4977130"/>
          </a:xfrm>
          <a:custGeom>
            <a:avLst/>
            <a:gdLst/>
            <a:ahLst/>
            <a:cxnLst/>
            <a:rect l="l" t="t" r="r" b="b"/>
            <a:pathLst>
              <a:path w="1113789" h="4977130">
                <a:moveTo>
                  <a:pt x="1113790" y="0"/>
                </a:moveTo>
                <a:lnTo>
                  <a:pt x="0" y="0"/>
                </a:lnTo>
                <a:lnTo>
                  <a:pt x="0" y="4977130"/>
                </a:lnTo>
                <a:lnTo>
                  <a:pt x="1113790" y="4977130"/>
                </a:lnTo>
                <a:lnTo>
                  <a:pt x="111379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3714" y="375920"/>
            <a:ext cx="8116570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824" y="2410459"/>
            <a:ext cx="8134350" cy="3379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9042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77519"/>
            <a:ext cx="9144000" cy="1154430"/>
          </a:xfrm>
          <a:custGeom>
            <a:avLst/>
            <a:gdLst/>
            <a:ahLst/>
            <a:cxnLst/>
            <a:rect l="l" t="t" r="r" b="b"/>
            <a:pathLst>
              <a:path w="9144000" h="1154430">
                <a:moveTo>
                  <a:pt x="9144000" y="0"/>
                </a:moveTo>
                <a:lnTo>
                  <a:pt x="0" y="0"/>
                </a:lnTo>
                <a:lnTo>
                  <a:pt x="0" y="1154429"/>
                </a:lnTo>
                <a:lnTo>
                  <a:pt x="9144000" y="1154429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775460" cy="2724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1314450"/>
            <a:ext cx="1775460" cy="281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724150"/>
            <a:ext cx="1775460" cy="281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4133850"/>
            <a:ext cx="1775460" cy="2724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1429" y="5543550"/>
            <a:ext cx="1764030" cy="13144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33350" y="52069"/>
            <a:ext cx="7850802" cy="11341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675640" y="1880870"/>
            <a:ext cx="1113790" cy="4977130"/>
          </a:xfrm>
          <a:custGeom>
            <a:avLst/>
            <a:gdLst/>
            <a:ahLst/>
            <a:cxnLst/>
            <a:rect l="l" t="t" r="r" b="b"/>
            <a:pathLst>
              <a:path w="1113789" h="4977130">
                <a:moveTo>
                  <a:pt x="1113790" y="0"/>
                </a:moveTo>
                <a:lnTo>
                  <a:pt x="0" y="0"/>
                </a:lnTo>
                <a:lnTo>
                  <a:pt x="0" y="4977130"/>
                </a:lnTo>
                <a:lnTo>
                  <a:pt x="1113790" y="4977130"/>
                </a:lnTo>
                <a:lnTo>
                  <a:pt x="111379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3714" y="375920"/>
            <a:ext cx="8116570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824" y="2410459"/>
            <a:ext cx="8134350" cy="3379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5329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YouTube.mp4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4.png"/><Relationship Id="rId7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5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2362200"/>
            <a:ext cx="3738563" cy="3721947"/>
          </a:xfrm>
          <a:prstGeom prst="rect">
            <a:avLst/>
          </a:prstGeom>
        </p:spPr>
      </p:pic>
      <p:pic>
        <p:nvPicPr>
          <p:cNvPr id="4" name="Picture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06607" y="4348187"/>
            <a:ext cx="1908174" cy="1879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97063" y="2429608"/>
            <a:ext cx="2282263" cy="21019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2610" y="2172941"/>
            <a:ext cx="2053663" cy="23586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6084147"/>
            <a:ext cx="4267200" cy="3928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9600" y="427038"/>
            <a:ext cx="8229600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 smtClean="0">
                <a:latin typeface="Stencil" pitchFamily="82" charset="0"/>
              </a:rPr>
              <a:t>Kesehatan,Keselamatan dan Keamanan Kerja (K3L)</a:t>
            </a:r>
            <a:endParaRPr lang="en-US" kern="0" dirty="0">
              <a:latin typeface="Stencil" pitchFamily="8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5738658"/>
            <a:ext cx="5410200" cy="1083830"/>
          </a:xfrm>
        </p:spPr>
        <p:txBody>
          <a:bodyPr>
            <a:noAutofit/>
          </a:bodyPr>
          <a:lstStyle/>
          <a:p>
            <a:r>
              <a:rPr lang="id-ID" sz="2400" dirty="0" smtClean="0">
                <a:latin typeface="Stencil" pitchFamily="82" charset="0"/>
              </a:rPr>
              <a:t>AL AZIS</a:t>
            </a:r>
            <a:endParaRPr lang="en-US" sz="2400" dirty="0">
              <a:latin typeface="Stencil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7992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4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579438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Impact" pitchFamily="34" charset="0"/>
              </a:rPr>
              <a:t>Kesehatan</a:t>
            </a:r>
            <a:r>
              <a:rPr lang="en-US" dirty="0" smtClean="0">
                <a:latin typeface="Impact" pitchFamily="34" charset="0"/>
              </a:rPr>
              <a:t> </a:t>
            </a:r>
            <a:r>
              <a:rPr lang="en-US" dirty="0" err="1" smtClean="0">
                <a:latin typeface="Impact" pitchFamily="34" charset="0"/>
              </a:rPr>
              <a:t>Kerja</a:t>
            </a:r>
            <a:r>
              <a:rPr lang="en-US" dirty="0" smtClean="0">
                <a:latin typeface="Impact" pitchFamily="34" charset="0"/>
              </a:rPr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1219200"/>
            <a:ext cx="6096000" cy="2209800"/>
          </a:xfrm>
        </p:spPr>
        <p:txBody>
          <a:bodyPr>
            <a:normAutofit fontScale="85000" lnSpcReduction="20000"/>
          </a:bodyPr>
          <a:lstStyle/>
          <a:p>
            <a:pPr algn="dist">
              <a:buNone/>
            </a:pPr>
            <a:r>
              <a:rPr lang="en-US" dirty="0" smtClean="0"/>
              <a:t>	</a:t>
            </a:r>
            <a:r>
              <a:rPr lang="en-US" dirty="0" err="1" smtClean="0"/>
              <a:t>Upaya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menjaga</a:t>
            </a:r>
            <a:r>
              <a:rPr lang="en-US" dirty="0" smtClean="0"/>
              <a:t> </a:t>
            </a:r>
            <a:r>
              <a:rPr lang="en-US" dirty="0" err="1" smtClean="0"/>
              <a:t>kesehatan</a:t>
            </a:r>
            <a:r>
              <a:rPr lang="en-US" dirty="0" smtClean="0"/>
              <a:t> </a:t>
            </a:r>
            <a:r>
              <a:rPr lang="en-US" dirty="0" err="1" smtClean="0"/>
              <a:t>pekerja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mencegah</a:t>
            </a:r>
            <a:r>
              <a:rPr lang="en-US" dirty="0" smtClean="0"/>
              <a:t> </a:t>
            </a:r>
            <a:r>
              <a:rPr lang="en-US" dirty="0" err="1" smtClean="0"/>
              <a:t>pencemaran</a:t>
            </a:r>
            <a:r>
              <a:rPr lang="en-US" dirty="0" smtClean="0"/>
              <a:t> </a:t>
            </a:r>
            <a:r>
              <a:rPr lang="en-US" dirty="0" err="1" smtClean="0"/>
              <a:t>disekitar</a:t>
            </a:r>
            <a:r>
              <a:rPr lang="en-US" dirty="0" smtClean="0"/>
              <a:t> </a:t>
            </a:r>
            <a:r>
              <a:rPr lang="en-US" dirty="0" err="1" smtClean="0"/>
              <a:t>tempat</a:t>
            </a:r>
            <a:r>
              <a:rPr lang="en-US" dirty="0" smtClean="0"/>
              <a:t> </a:t>
            </a:r>
            <a:r>
              <a:rPr lang="en-US" dirty="0" err="1" smtClean="0"/>
              <a:t>kerjanya</a:t>
            </a:r>
            <a:r>
              <a:rPr lang="en-US" dirty="0" smtClean="0"/>
              <a:t> (</a:t>
            </a:r>
            <a:r>
              <a:rPr lang="en-US" dirty="0" err="1" smtClean="0"/>
              <a:t>masyarakat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lingkungan</a:t>
            </a:r>
            <a:r>
              <a:rPr lang="en-US" dirty="0" smtClean="0"/>
              <a:t>)		</a:t>
            </a:r>
          </a:p>
          <a:p>
            <a:pPr marL="514350" indent="-51435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2133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asil gambar untuk animasi kesehat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895600"/>
            <a:ext cx="3200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6836368"/>
      </p:ext>
    </p:extLst>
  </p:cSld>
  <p:clrMapOvr>
    <a:masterClrMapping/>
  </p:clrMapOvr>
  <p:transition spd="slow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370524"/>
            <a:ext cx="5724525" cy="2496941"/>
          </a:xfrm>
        </p:spPr>
        <p:txBody>
          <a:bodyPr/>
          <a:lstStyle/>
          <a:p>
            <a:pPr marL="0" indent="0" algn="dist">
              <a:buNone/>
            </a:pPr>
            <a:r>
              <a:rPr lang="en-US" sz="2400" dirty="0" err="1" smtClean="0"/>
              <a:t>Kesehatan</a:t>
            </a:r>
            <a:r>
              <a:rPr lang="en-US" sz="2400" dirty="0" smtClean="0"/>
              <a:t> </a:t>
            </a:r>
            <a:r>
              <a:rPr lang="en-US" sz="2400" dirty="0" err="1" smtClean="0"/>
              <a:t>kerja</a:t>
            </a:r>
            <a:r>
              <a:rPr lang="en-US" sz="2400" dirty="0" smtClean="0"/>
              <a:t> </a:t>
            </a:r>
            <a:r>
              <a:rPr lang="en-US" sz="2400" dirty="0" err="1" smtClean="0"/>
              <a:t>bertujuan</a:t>
            </a:r>
            <a:r>
              <a:rPr lang="en-US" sz="2400" dirty="0" smtClean="0"/>
              <a:t> </a:t>
            </a:r>
            <a:r>
              <a:rPr lang="en-US" sz="2400" dirty="0"/>
              <a:t>agar </a:t>
            </a:r>
            <a:r>
              <a:rPr lang="en-US" sz="2400" dirty="0" err="1" smtClean="0"/>
              <a:t>pekerja</a:t>
            </a:r>
            <a:r>
              <a:rPr lang="en-US" sz="2400" dirty="0" smtClean="0"/>
              <a:t> </a:t>
            </a:r>
            <a:r>
              <a:rPr lang="en-US" sz="2400" dirty="0" err="1"/>
              <a:t>memperoleh</a:t>
            </a:r>
            <a:r>
              <a:rPr lang="en-US" sz="2400" dirty="0"/>
              <a:t> </a:t>
            </a:r>
            <a:r>
              <a:rPr lang="en-US" sz="2400" dirty="0" err="1" smtClean="0"/>
              <a:t>kesehatan</a:t>
            </a:r>
            <a:r>
              <a:rPr lang="en-US" sz="2400" dirty="0" smtClean="0"/>
              <a:t> </a:t>
            </a:r>
            <a:r>
              <a:rPr lang="en-US" sz="2400" dirty="0"/>
              <a:t>yang </a:t>
            </a:r>
            <a:r>
              <a:rPr lang="en-US" sz="2400" dirty="0" err="1"/>
              <a:t>tinggi</a:t>
            </a:r>
            <a:r>
              <a:rPr lang="en-US" sz="2400" dirty="0"/>
              <a:t> </a:t>
            </a:r>
            <a:r>
              <a:rPr lang="en-US" sz="2400" dirty="0" err="1"/>
              <a:t>baik</a:t>
            </a:r>
            <a:r>
              <a:rPr lang="en-US" sz="2400" dirty="0"/>
              <a:t> </a:t>
            </a:r>
            <a:r>
              <a:rPr lang="en-US" sz="2400" dirty="0" err="1"/>
              <a:t>fisik</a:t>
            </a:r>
            <a:r>
              <a:rPr lang="en-US" sz="2400" dirty="0"/>
              <a:t> mental </a:t>
            </a:r>
            <a:r>
              <a:rPr lang="en-US" sz="2400" dirty="0" err="1"/>
              <a:t>maupun</a:t>
            </a:r>
            <a:r>
              <a:rPr lang="en-US" sz="2400" dirty="0"/>
              <a:t> </a:t>
            </a:r>
            <a:r>
              <a:rPr lang="en-US" sz="2400" dirty="0" err="1"/>
              <a:t>sosial</a:t>
            </a:r>
            <a:r>
              <a:rPr lang="en-US" sz="2400" dirty="0"/>
              <a:t> </a:t>
            </a:r>
            <a:r>
              <a:rPr lang="en-US" sz="2400" dirty="0" err="1"/>
              <a:t>melalu</a:t>
            </a:r>
            <a:r>
              <a:rPr lang="en-US" sz="2400" dirty="0"/>
              <a:t> </a:t>
            </a:r>
            <a:r>
              <a:rPr lang="en-US" sz="2400" dirty="0" err="1"/>
              <a:t>usaha</a:t>
            </a:r>
            <a:r>
              <a:rPr lang="en-US" sz="2400" dirty="0"/>
              <a:t> </a:t>
            </a:r>
            <a:r>
              <a:rPr lang="en-US" sz="2400" dirty="0" err="1"/>
              <a:t>preventif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kuratif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penyakit-penyakit</a:t>
            </a:r>
            <a:r>
              <a:rPr lang="en-US" sz="2400" dirty="0"/>
              <a:t> </a:t>
            </a:r>
            <a:r>
              <a:rPr lang="en-US" sz="2400" dirty="0" err="1"/>
              <a:t>gangguan</a:t>
            </a:r>
            <a:r>
              <a:rPr lang="en-US" sz="2400" dirty="0"/>
              <a:t> </a:t>
            </a:r>
            <a:r>
              <a:rPr lang="en-US" sz="2400" dirty="0" err="1"/>
              <a:t>kesehatan</a:t>
            </a:r>
            <a:r>
              <a:rPr lang="en-US" sz="2400" dirty="0"/>
              <a:t> </a:t>
            </a:r>
            <a:r>
              <a:rPr lang="en-US" sz="2400" dirty="0" err="1" smtClean="0"/>
              <a:t>oleh</a:t>
            </a:r>
            <a:r>
              <a:rPr lang="en-US" sz="2400" dirty="0" smtClean="0"/>
              <a:t> </a:t>
            </a:r>
            <a:r>
              <a:rPr lang="en-US" sz="2400" dirty="0" err="1" smtClean="0"/>
              <a:t>faktor</a:t>
            </a:r>
            <a:r>
              <a:rPr lang="en-US" sz="2400" dirty="0" smtClean="0"/>
              <a:t> </a:t>
            </a:r>
            <a:r>
              <a:rPr lang="en-US" sz="2400" dirty="0" err="1"/>
              <a:t>pekerjaan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lingkungan</a:t>
            </a:r>
            <a:r>
              <a:rPr lang="en-US" sz="2400" dirty="0"/>
              <a:t>. </a:t>
            </a:r>
          </a:p>
          <a:p>
            <a:pPr algn="dist"/>
            <a:endParaRPr lang="en-US" sz="2400" dirty="0"/>
          </a:p>
        </p:txBody>
      </p:sp>
      <p:pic>
        <p:nvPicPr>
          <p:cNvPr id="3074" name="Picture 2" descr="Gambar terkai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2581275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asil gambar untuk animasi kesehatan kerj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4114800"/>
            <a:ext cx="2600325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asil gambar untuk animasi kesehatan ker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895600"/>
            <a:ext cx="27336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78148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pPr>
              <a:buNone/>
            </a:pPr>
            <a:r>
              <a:rPr lang="fi-FI" sz="2400" dirty="0" smtClean="0"/>
              <a:t>	</a:t>
            </a:r>
            <a:r>
              <a:rPr lang="fi-FI" sz="3600" b="1" dirty="0" smtClean="0">
                <a:latin typeface="Comic Sans MS" pitchFamily="66" charset="0"/>
              </a:rPr>
              <a:t>Tujuan kesehatan kerja dalam 5P antara lain :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xmlns="" val="311784296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2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304800"/>
          </a:xfrm>
        </p:spPr>
        <p:txBody>
          <a:bodyPr/>
          <a:lstStyle/>
          <a:p>
            <a:r>
              <a:rPr lang="en-US" b="1" dirty="0" err="1" smtClean="0">
                <a:latin typeface="Castellar" pitchFamily="18" charset="0"/>
              </a:rPr>
              <a:t>Ruang</a:t>
            </a:r>
            <a:r>
              <a:rPr lang="en-US" b="1" dirty="0" smtClean="0">
                <a:latin typeface="Castellar" pitchFamily="18" charset="0"/>
              </a:rPr>
              <a:t> </a:t>
            </a:r>
            <a:r>
              <a:rPr lang="en-US" b="1" dirty="0" err="1" smtClean="0">
                <a:latin typeface="Castellar" pitchFamily="18" charset="0"/>
              </a:rPr>
              <a:t>lingkup</a:t>
            </a:r>
            <a:r>
              <a:rPr lang="en-US" b="1" dirty="0" smtClean="0">
                <a:latin typeface="Castellar" pitchFamily="18" charset="0"/>
              </a:rPr>
              <a:t> k3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</a:p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1600201"/>
            <a:ext cx="82296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kern="0" dirty="0" smtClean="0"/>
              <a:t>UU No. 1 </a:t>
            </a:r>
            <a:r>
              <a:rPr lang="en-US" kern="0" dirty="0" err="1" smtClean="0"/>
              <a:t>Tahun</a:t>
            </a:r>
            <a:r>
              <a:rPr lang="en-US" kern="0" dirty="0" smtClean="0"/>
              <a:t> 1970 </a:t>
            </a:r>
            <a:r>
              <a:rPr lang="en-US" kern="0" dirty="0" err="1" smtClean="0"/>
              <a:t>Tentang</a:t>
            </a:r>
            <a:r>
              <a:rPr lang="en-US" kern="0" dirty="0" smtClean="0"/>
              <a:t> </a:t>
            </a:r>
            <a:r>
              <a:rPr lang="en-US" kern="0" dirty="0" err="1" smtClean="0"/>
              <a:t>Keselamatan</a:t>
            </a:r>
            <a:r>
              <a:rPr lang="en-US" kern="0" dirty="0" smtClean="0"/>
              <a:t> </a:t>
            </a:r>
            <a:r>
              <a:rPr lang="en-US" kern="0" dirty="0" err="1" smtClean="0"/>
              <a:t>Kerja</a:t>
            </a:r>
            <a:r>
              <a:rPr lang="en-US" kern="0" dirty="0" smtClean="0"/>
              <a:t> </a:t>
            </a:r>
            <a:r>
              <a:rPr lang="en-US" kern="0" dirty="0" err="1" smtClean="0"/>
              <a:t>Pasal</a:t>
            </a:r>
            <a:r>
              <a:rPr lang="en-US" kern="0" dirty="0" smtClean="0"/>
              <a:t> 2 </a:t>
            </a:r>
            <a:r>
              <a:rPr lang="en-US" kern="0" dirty="0" err="1" smtClean="0"/>
              <a:t>Ayat</a:t>
            </a:r>
            <a:r>
              <a:rPr lang="en-US" kern="0" dirty="0" smtClean="0"/>
              <a:t> 1</a:t>
            </a:r>
          </a:p>
          <a:p>
            <a:pPr>
              <a:buFontTx/>
              <a:buNone/>
            </a:pPr>
            <a:endParaRPr lang="en-US" kern="0" dirty="0" smtClean="0"/>
          </a:p>
          <a:p>
            <a:pPr>
              <a:buFontTx/>
              <a:buNone/>
            </a:pPr>
            <a:r>
              <a:rPr lang="en-US" kern="0" dirty="0" smtClean="0"/>
              <a:t>UU no 13 </a:t>
            </a:r>
            <a:r>
              <a:rPr lang="en-US" kern="0" dirty="0" err="1" smtClean="0"/>
              <a:t>Tahun</a:t>
            </a:r>
            <a:r>
              <a:rPr lang="en-US" kern="0" dirty="0" smtClean="0"/>
              <a:t> 2003 </a:t>
            </a:r>
            <a:r>
              <a:rPr lang="en-US" kern="0" dirty="0" err="1" smtClean="0"/>
              <a:t>Pasal</a:t>
            </a:r>
            <a:r>
              <a:rPr lang="en-US" kern="0" dirty="0" smtClean="0"/>
              <a:t> 86 </a:t>
            </a:r>
            <a:r>
              <a:rPr lang="en-US" kern="0" dirty="0" err="1" smtClean="0"/>
              <a:t>ayat</a:t>
            </a:r>
            <a:r>
              <a:rPr lang="en-US" kern="0" dirty="0" smtClean="0"/>
              <a:t> 1</a:t>
            </a:r>
          </a:p>
          <a:p>
            <a:pPr>
              <a:buFontTx/>
              <a:buNone/>
            </a:pPr>
            <a:endParaRPr lang="en-US" kern="0" dirty="0" smtClean="0"/>
          </a:p>
          <a:p>
            <a:pPr>
              <a:buFontTx/>
              <a:buNone/>
            </a:pPr>
            <a:endParaRPr lang="en-US" kern="0" dirty="0" smtClean="0"/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304800"/>
          </a:xfrm>
        </p:spPr>
        <p:txBody>
          <a:bodyPr/>
          <a:lstStyle/>
          <a:p>
            <a:r>
              <a:rPr lang="en-US" b="1" dirty="0" err="1" smtClean="0">
                <a:latin typeface="Castellar" pitchFamily="18" charset="0"/>
              </a:rPr>
              <a:t>Ruang</a:t>
            </a:r>
            <a:r>
              <a:rPr lang="en-US" b="1" dirty="0" smtClean="0">
                <a:latin typeface="Castellar" pitchFamily="18" charset="0"/>
              </a:rPr>
              <a:t> </a:t>
            </a:r>
            <a:r>
              <a:rPr lang="en-US" b="1" dirty="0" err="1" smtClean="0">
                <a:latin typeface="Castellar" pitchFamily="18" charset="0"/>
              </a:rPr>
              <a:t>lingkup</a:t>
            </a:r>
            <a:r>
              <a:rPr lang="en-US" b="1" dirty="0" smtClean="0">
                <a:latin typeface="Castellar" pitchFamily="18" charset="0"/>
              </a:rPr>
              <a:t> k3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</a:p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-76200" y="1219200"/>
            <a:ext cx="8229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400" kern="0" dirty="0" smtClean="0"/>
              <a:t>	</a:t>
            </a:r>
            <a:r>
              <a:rPr lang="en-US" sz="2400" kern="0" dirty="0" err="1" smtClean="0"/>
              <a:t>Menurut</a:t>
            </a:r>
            <a:r>
              <a:rPr lang="en-US" sz="2400" kern="0" dirty="0" smtClean="0"/>
              <a:t> UU No. 1 </a:t>
            </a:r>
            <a:r>
              <a:rPr lang="en-US" sz="2400" kern="0" dirty="0" err="1" smtClean="0"/>
              <a:t>Tahun</a:t>
            </a:r>
            <a:r>
              <a:rPr lang="en-US" sz="2400" kern="0" dirty="0" smtClean="0"/>
              <a:t> 1970 </a:t>
            </a:r>
            <a:r>
              <a:rPr lang="en-US" sz="2400" kern="0" dirty="0" err="1" smtClean="0"/>
              <a:t>Tentang</a:t>
            </a:r>
            <a:r>
              <a:rPr lang="en-US" sz="2400" kern="0" dirty="0" smtClean="0"/>
              <a:t> </a:t>
            </a:r>
            <a:r>
              <a:rPr lang="en-US" sz="2400" kern="0" dirty="0" err="1" smtClean="0"/>
              <a:t>Keselamatan</a:t>
            </a:r>
            <a:r>
              <a:rPr lang="en-US" sz="2400" kern="0" dirty="0" smtClean="0"/>
              <a:t> </a:t>
            </a:r>
            <a:r>
              <a:rPr lang="en-US" sz="2400" kern="0" dirty="0" err="1" smtClean="0"/>
              <a:t>Kerja</a:t>
            </a:r>
            <a:r>
              <a:rPr lang="en-US" sz="2400" kern="0" dirty="0" smtClean="0"/>
              <a:t>, </a:t>
            </a:r>
            <a:r>
              <a:rPr lang="en-US" sz="2400" kern="0" dirty="0" err="1" smtClean="0"/>
              <a:t>Ruang</a:t>
            </a:r>
            <a:r>
              <a:rPr lang="en-US" sz="2400" kern="0" dirty="0" smtClean="0"/>
              <a:t> </a:t>
            </a:r>
            <a:r>
              <a:rPr lang="en-US" sz="2400" kern="0" dirty="0" err="1" smtClean="0"/>
              <a:t>Lingkup</a:t>
            </a:r>
            <a:r>
              <a:rPr lang="en-US" sz="2400" kern="0" dirty="0" smtClean="0"/>
              <a:t> K3 </a:t>
            </a:r>
            <a:r>
              <a:rPr lang="en-US" sz="2400" kern="0" dirty="0" err="1" smtClean="0"/>
              <a:t>Antara</a:t>
            </a:r>
            <a:r>
              <a:rPr lang="en-US" sz="2400" kern="0" dirty="0" smtClean="0"/>
              <a:t> Lain :</a:t>
            </a:r>
          </a:p>
          <a:p>
            <a:pPr>
              <a:buFontTx/>
              <a:buNone/>
            </a:pPr>
            <a:endParaRPr lang="en-US" sz="2400" kern="0" dirty="0" smtClean="0"/>
          </a:p>
          <a:p>
            <a:pPr>
              <a:buFontTx/>
              <a:buNone/>
            </a:pPr>
            <a:endParaRPr lang="en-US" sz="2400" kern="0" dirty="0" smtClean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2067824795"/>
              </p:ext>
            </p:extLst>
          </p:nvPr>
        </p:nvGraphicFramePr>
        <p:xfrm>
          <a:off x="381000" y="1828800"/>
          <a:ext cx="8305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72908530"/>
      </p:ext>
    </p:extLst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Graphic spid="4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304800"/>
          </a:xfrm>
        </p:spPr>
        <p:txBody>
          <a:bodyPr/>
          <a:lstStyle/>
          <a:p>
            <a:r>
              <a:rPr lang="en-US" b="1" dirty="0" err="1" smtClean="0">
                <a:latin typeface="Castellar" pitchFamily="18" charset="0"/>
              </a:rPr>
              <a:t>Ruang</a:t>
            </a:r>
            <a:r>
              <a:rPr lang="en-US" b="1" dirty="0" smtClean="0">
                <a:latin typeface="Castellar" pitchFamily="18" charset="0"/>
              </a:rPr>
              <a:t> </a:t>
            </a:r>
            <a:r>
              <a:rPr lang="en-US" b="1" dirty="0" err="1" smtClean="0">
                <a:latin typeface="Castellar" pitchFamily="18" charset="0"/>
              </a:rPr>
              <a:t>lingkup</a:t>
            </a:r>
            <a:r>
              <a:rPr lang="en-US" b="1" dirty="0" smtClean="0">
                <a:latin typeface="Castellar" pitchFamily="18" charset="0"/>
              </a:rPr>
              <a:t> k3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</a:p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79612" y="1269719"/>
            <a:ext cx="8229600" cy="3149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57200" lvl="2" indent="-457200">
              <a:buAutoNum type="arabicPeriod"/>
            </a:pPr>
            <a:r>
              <a:rPr lang="id-ID" dirty="0" smtClean="0"/>
              <a:t>Memelihara </a:t>
            </a:r>
            <a:r>
              <a:rPr lang="id-ID" dirty="0"/>
              <a:t>lingkungan kerja yang </a:t>
            </a:r>
            <a:r>
              <a:rPr lang="id-ID" dirty="0" smtClean="0"/>
              <a:t>sehat</a:t>
            </a:r>
            <a:endParaRPr lang="en-US" dirty="0" smtClean="0"/>
          </a:p>
          <a:p>
            <a:pPr marL="457200" lvl="2" indent="-457200">
              <a:buAutoNum type="arabicPeriod"/>
            </a:pPr>
            <a:r>
              <a:rPr lang="en-US" sz="2000" dirty="0" err="1" smtClean="0"/>
              <a:t>Mencegah</a:t>
            </a:r>
            <a:r>
              <a:rPr lang="en-US" sz="2000" dirty="0" smtClean="0"/>
              <a:t>,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mengobati</a:t>
            </a:r>
            <a:r>
              <a:rPr lang="en-US" sz="2000" dirty="0" smtClean="0"/>
              <a:t> </a:t>
            </a:r>
            <a:r>
              <a:rPr lang="en-US" sz="2000" dirty="0" err="1" smtClean="0"/>
              <a:t>kecelekaan</a:t>
            </a:r>
            <a:r>
              <a:rPr lang="en-US" sz="2000" dirty="0" smtClean="0"/>
              <a:t> yang </a:t>
            </a:r>
            <a:r>
              <a:rPr lang="en-US" sz="2000" dirty="0" err="1" smtClean="0"/>
              <a:t>disebabkan</a:t>
            </a:r>
            <a:r>
              <a:rPr lang="en-US" sz="2000" dirty="0" smtClean="0"/>
              <a:t> </a:t>
            </a:r>
            <a:r>
              <a:rPr lang="en-US" sz="2000" dirty="0" err="1" smtClean="0"/>
              <a:t>akibat</a:t>
            </a:r>
            <a:r>
              <a:rPr lang="en-US" sz="2000" dirty="0" smtClean="0"/>
              <a:t> </a:t>
            </a:r>
            <a:r>
              <a:rPr lang="en-US" sz="2000" dirty="0" err="1" smtClean="0"/>
              <a:t>pekerjaan</a:t>
            </a:r>
            <a:r>
              <a:rPr lang="en-US" sz="2000" dirty="0" smtClean="0"/>
              <a:t> </a:t>
            </a:r>
            <a:r>
              <a:rPr lang="en-US" sz="2000" dirty="0" err="1" smtClean="0"/>
              <a:t>sewaktu</a:t>
            </a:r>
            <a:r>
              <a:rPr lang="en-US" sz="2000" dirty="0" smtClean="0"/>
              <a:t> </a:t>
            </a:r>
            <a:r>
              <a:rPr lang="en-US" sz="2000" dirty="0" err="1" smtClean="0"/>
              <a:t>bekerja</a:t>
            </a:r>
            <a:endParaRPr lang="en-US" sz="2000" dirty="0" smtClean="0"/>
          </a:p>
          <a:p>
            <a:pPr marL="457200" lvl="2" indent="-457200">
              <a:buAutoNum type="arabicPeriod"/>
            </a:pPr>
            <a:r>
              <a:rPr lang="en-US" sz="2000" dirty="0" err="1" smtClean="0"/>
              <a:t>Mencegah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mengobati</a:t>
            </a:r>
            <a:r>
              <a:rPr lang="en-US" sz="2000" dirty="0" smtClean="0"/>
              <a:t> </a:t>
            </a:r>
            <a:r>
              <a:rPr lang="en-US" sz="2000" dirty="0" err="1" smtClean="0"/>
              <a:t>keracunan</a:t>
            </a:r>
            <a:r>
              <a:rPr lang="en-US" sz="2000" dirty="0" smtClean="0"/>
              <a:t> yang </a:t>
            </a:r>
            <a:r>
              <a:rPr lang="en-US" sz="2000" dirty="0" err="1" smtClean="0"/>
              <a:t>ditimbulkan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kerja</a:t>
            </a:r>
            <a:endParaRPr lang="en-US" sz="2000" dirty="0" smtClean="0"/>
          </a:p>
          <a:p>
            <a:pPr marL="457200" lvl="2" indent="-457200">
              <a:buAutoNum type="arabicPeriod"/>
            </a:pPr>
            <a:r>
              <a:rPr lang="en-US" sz="2000" dirty="0" err="1" smtClean="0"/>
              <a:t>Memelihara</a:t>
            </a:r>
            <a:r>
              <a:rPr lang="en-US" sz="2000" dirty="0" smtClean="0"/>
              <a:t> moral , </a:t>
            </a:r>
            <a:r>
              <a:rPr lang="en-US" sz="2000" dirty="0" err="1" smtClean="0"/>
              <a:t>mencegah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mengobat</a:t>
            </a:r>
            <a:r>
              <a:rPr lang="en-US" sz="2000" dirty="0" smtClean="0"/>
              <a:t> </a:t>
            </a:r>
            <a:r>
              <a:rPr lang="en-US" sz="2000" dirty="0" err="1" smtClean="0"/>
              <a:t>keracunan</a:t>
            </a:r>
            <a:r>
              <a:rPr lang="en-US" sz="2000" dirty="0" smtClean="0"/>
              <a:t> yang </a:t>
            </a:r>
            <a:r>
              <a:rPr lang="en-US" sz="2000" dirty="0" err="1" smtClean="0"/>
              <a:t>timbul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kerja</a:t>
            </a:r>
            <a:endParaRPr lang="en-US" sz="2000" dirty="0" smtClean="0"/>
          </a:p>
          <a:p>
            <a:pPr marL="457200" lvl="2" indent="-457200">
              <a:buAutoNum type="arabicPeriod"/>
            </a:pPr>
            <a:r>
              <a:rPr lang="en-US" sz="2000" dirty="0" err="1" smtClean="0"/>
              <a:t>Menyesuaikan</a:t>
            </a:r>
            <a:r>
              <a:rPr lang="en-US" sz="2000" dirty="0" smtClean="0"/>
              <a:t> </a:t>
            </a:r>
            <a:r>
              <a:rPr lang="en-US" sz="2000" dirty="0" err="1" smtClean="0"/>
              <a:t>kemampuan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pekerjaan</a:t>
            </a:r>
            <a:r>
              <a:rPr lang="en-US" sz="2000" dirty="0" smtClean="0"/>
              <a:t> </a:t>
            </a:r>
          </a:p>
          <a:p>
            <a:pPr marL="457200" lvl="2" indent="-457200">
              <a:buAutoNum type="arabicPeriod"/>
            </a:pPr>
            <a:r>
              <a:rPr lang="en-US" sz="2000" dirty="0" err="1" smtClean="0"/>
              <a:t>Merehabilitasi</a:t>
            </a:r>
            <a:r>
              <a:rPr lang="en-US" sz="2000" dirty="0" smtClean="0"/>
              <a:t> </a:t>
            </a:r>
            <a:r>
              <a:rPr lang="en-US" sz="2000" dirty="0" err="1" smtClean="0"/>
              <a:t>pekerja</a:t>
            </a:r>
            <a:r>
              <a:rPr lang="en-US" sz="2000" dirty="0" smtClean="0"/>
              <a:t> yang </a:t>
            </a:r>
            <a:r>
              <a:rPr lang="en-US" sz="2000" dirty="0" err="1" smtClean="0"/>
              <a:t>cedera</a:t>
            </a:r>
            <a:r>
              <a:rPr lang="en-US" sz="2000" dirty="0" smtClean="0"/>
              <a:t> </a:t>
            </a:r>
            <a:r>
              <a:rPr lang="en-US" sz="2000" dirty="0" err="1" smtClean="0"/>
              <a:t>atau</a:t>
            </a:r>
            <a:r>
              <a:rPr lang="en-US" sz="2000" dirty="0" smtClean="0"/>
              <a:t> </a:t>
            </a:r>
            <a:r>
              <a:rPr lang="en-US" sz="2000" dirty="0" err="1" smtClean="0"/>
              <a:t>sakit</a:t>
            </a:r>
            <a:r>
              <a:rPr lang="en-US" sz="2000" dirty="0" smtClean="0"/>
              <a:t> </a:t>
            </a:r>
            <a:r>
              <a:rPr lang="en-US" sz="2000" dirty="0" err="1" smtClean="0"/>
              <a:t>akibat</a:t>
            </a:r>
            <a:r>
              <a:rPr lang="en-US" sz="2000" dirty="0" smtClean="0"/>
              <a:t> </a:t>
            </a:r>
            <a:r>
              <a:rPr lang="en-US" sz="2000" dirty="0" err="1" smtClean="0"/>
              <a:t>pekerjaan</a:t>
            </a:r>
            <a:r>
              <a:rPr lang="en-US" sz="2000" dirty="0"/>
              <a:t>.</a:t>
            </a:r>
          </a:p>
          <a:p>
            <a:pPr>
              <a:buFontTx/>
              <a:buNone/>
            </a:pPr>
            <a:endParaRPr lang="en-US" kern="0" dirty="0" smtClean="0"/>
          </a:p>
          <a:p>
            <a:pPr>
              <a:buFontTx/>
              <a:buNone/>
            </a:pPr>
            <a:endParaRPr lang="en-US" kern="0" dirty="0" smtClean="0"/>
          </a:p>
          <a:p>
            <a:pPr>
              <a:buFontTx/>
              <a:buNone/>
            </a:pP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xmlns="" val="191410495"/>
      </p:ext>
    </p:extLst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3050905997"/>
              </p:ext>
            </p:extLst>
          </p:nvPr>
        </p:nvGraphicFramePr>
        <p:xfrm>
          <a:off x="228600" y="152400"/>
          <a:ext cx="8915400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3736911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90843" y="4572000"/>
            <a:ext cx="7086600" cy="1143000"/>
          </a:xfrm>
        </p:spPr>
        <p:txBody>
          <a:bodyPr/>
          <a:lstStyle/>
          <a:p>
            <a:r>
              <a:rPr lang="en-US" b="1" dirty="0" err="1" smtClean="0"/>
              <a:t>Tempat</a:t>
            </a:r>
            <a:r>
              <a:rPr lang="en-US" b="1" dirty="0" smtClean="0"/>
              <a:t> </a:t>
            </a:r>
            <a:r>
              <a:rPr lang="en-US" b="1" dirty="0" err="1" smtClean="0"/>
              <a:t>dan</a:t>
            </a:r>
            <a:r>
              <a:rPr lang="en-US" b="1" dirty="0" smtClean="0"/>
              <a:t> </a:t>
            </a:r>
            <a:r>
              <a:rPr lang="en-US" b="1" dirty="0" err="1" smtClean="0"/>
              <a:t>Alat</a:t>
            </a:r>
            <a:r>
              <a:rPr lang="en-US" b="1" dirty="0" smtClean="0"/>
              <a:t> </a:t>
            </a:r>
            <a:r>
              <a:rPr lang="en-US" b="1" dirty="0" err="1" smtClean="0"/>
              <a:t>Kerja</a:t>
            </a:r>
            <a:r>
              <a:rPr lang="en-US" b="1" dirty="0"/>
              <a:t> </a:t>
            </a:r>
            <a:r>
              <a:rPr lang="en-US" b="1" dirty="0" err="1" smtClean="0"/>
              <a:t>Terawat</a:t>
            </a:r>
            <a:endParaRPr lang="en-US" b="1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" y="1485046"/>
            <a:ext cx="2895600" cy="2971800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52800" y="1599346"/>
            <a:ext cx="3429000" cy="2743200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b="1" kern="0" dirty="0" err="1" smtClean="0">
                <a:latin typeface="Tempus Sans ITC" pitchFamily="82" charset="0"/>
              </a:rPr>
              <a:t>Aspek-aspek</a:t>
            </a:r>
            <a:r>
              <a:rPr lang="en-US" b="1" kern="0" dirty="0" smtClean="0">
                <a:latin typeface="Tempus Sans ITC" pitchFamily="82" charset="0"/>
              </a:rPr>
              <a:t> </a:t>
            </a:r>
            <a:r>
              <a:rPr lang="en-US" b="1" kern="0" dirty="0" err="1" smtClean="0">
                <a:latin typeface="Tempus Sans ITC" pitchFamily="82" charset="0"/>
              </a:rPr>
              <a:t>Prosedur</a:t>
            </a:r>
            <a:r>
              <a:rPr lang="en-US" b="1" kern="0" dirty="0" smtClean="0">
                <a:latin typeface="Tempus Sans ITC" pitchFamily="82" charset="0"/>
              </a:rPr>
              <a:t> K3</a:t>
            </a:r>
            <a:endParaRPr lang="en-US" b="1" kern="0" dirty="0">
              <a:latin typeface="Tempus Sans ITC" pitchFamily="82" charset="0"/>
            </a:endParaRPr>
          </a:p>
        </p:txBody>
      </p:sp>
      <p:pic>
        <p:nvPicPr>
          <p:cNvPr id="1028" name="Picture 4" descr="Hasil gambar untuk animasi k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10401" y="1554798"/>
            <a:ext cx="1828800" cy="278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8866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857626"/>
            <a:ext cx="6781800" cy="762000"/>
          </a:xfrm>
        </p:spPr>
        <p:txBody>
          <a:bodyPr/>
          <a:lstStyle/>
          <a:p>
            <a:r>
              <a:rPr lang="en-US" sz="3600" b="1" dirty="0" err="1" smtClean="0"/>
              <a:t>Peralatan</a:t>
            </a:r>
            <a:r>
              <a:rPr lang="en-US" sz="3600" b="1" dirty="0" smtClean="0"/>
              <a:t> Lulus </a:t>
            </a:r>
            <a:r>
              <a:rPr lang="en-US" sz="3600" b="1" dirty="0" err="1" smtClean="0"/>
              <a:t>Uji</a:t>
            </a:r>
            <a:r>
              <a:rPr lang="en-US" sz="3600" b="1" dirty="0"/>
              <a:t> </a:t>
            </a:r>
            <a:r>
              <a:rPr lang="en-US" sz="3600" b="1" dirty="0" err="1" smtClean="0"/>
              <a:t>Keamanan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1828800"/>
            <a:ext cx="2895600" cy="2362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29000" y="1828800"/>
            <a:ext cx="2667000" cy="1943100"/>
          </a:xfrm>
          <a:prstGeom prst="rect">
            <a:avLst/>
          </a:prstGeom>
        </p:spPr>
      </p:pic>
      <p:pic>
        <p:nvPicPr>
          <p:cNvPr id="2050" name="Picture 2" descr="Hasil gambar untuk mesin lulus u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828800"/>
            <a:ext cx="19812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5200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282440"/>
            <a:ext cx="3733800" cy="1143000"/>
          </a:xfrm>
        </p:spPr>
        <p:txBody>
          <a:bodyPr/>
          <a:lstStyle/>
          <a:p>
            <a:r>
              <a:rPr lang="en-US" sz="3200" b="1" dirty="0" err="1" smtClean="0"/>
              <a:t>Kontrol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Pekerjaan</a:t>
            </a:r>
            <a:r>
              <a:rPr lang="en-US" sz="3200" b="1" dirty="0" smtClean="0"/>
              <a:t> </a:t>
            </a:r>
            <a:endParaRPr lang="en-US" sz="3200" b="1" dirty="0"/>
          </a:p>
        </p:txBody>
      </p:sp>
      <p:pic>
        <p:nvPicPr>
          <p:cNvPr id="3074" name="Picture 2" descr="Hasil gambar untuk animasi k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586"/>
            <a:ext cx="4843462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asil gambar untuk animasi H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86400" y="809479"/>
            <a:ext cx="2752725" cy="380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5148262" y="4343400"/>
            <a:ext cx="251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200" b="1" kern="0" dirty="0" smtClean="0"/>
              <a:t>HSE</a:t>
            </a:r>
            <a:endParaRPr lang="en-US" sz="3200" b="1" kern="0" dirty="0"/>
          </a:p>
        </p:txBody>
      </p:sp>
    </p:spTree>
    <p:extLst>
      <p:ext uri="{BB962C8B-B14F-4D97-AF65-F5344CB8AC3E}">
        <p14:creationId xmlns:p14="http://schemas.microsoft.com/office/powerpoint/2010/main" xmlns="" val="99709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33400"/>
            <a:ext cx="8229600" cy="2819401"/>
          </a:xfrm>
        </p:spPr>
        <p:txBody>
          <a:bodyPr/>
          <a:lstStyle/>
          <a:p>
            <a:pPr marL="514350" indent="-514350" algn="ctr">
              <a:buNone/>
            </a:pPr>
            <a:r>
              <a:rPr lang="en-US" dirty="0" smtClean="0">
                <a:latin typeface="Algerian" pitchFamily="82" charset="0"/>
              </a:rPr>
              <a:t>K</a:t>
            </a:r>
            <a:r>
              <a:rPr lang="id-ID" dirty="0" smtClean="0">
                <a:latin typeface="Algerian" pitchFamily="82" charset="0"/>
              </a:rPr>
              <a:t>ompetensi</a:t>
            </a:r>
            <a:r>
              <a:rPr lang="en-US" dirty="0" smtClean="0">
                <a:latin typeface="Algerian" pitchFamily="82" charset="0"/>
              </a:rPr>
              <a:t> D</a:t>
            </a:r>
            <a:r>
              <a:rPr lang="id-ID" dirty="0" smtClean="0">
                <a:latin typeface="Algerian" pitchFamily="82" charset="0"/>
              </a:rPr>
              <a:t>asar</a:t>
            </a:r>
            <a:r>
              <a:rPr lang="en-US" dirty="0" smtClean="0">
                <a:latin typeface="Algerian" pitchFamily="82" charset="0"/>
              </a:rPr>
              <a:t> </a:t>
            </a:r>
          </a:p>
          <a:p>
            <a:r>
              <a:rPr lang="en-US" sz="2800" dirty="0" err="1" smtClean="0"/>
              <a:t>Mendeskripsikan</a:t>
            </a:r>
            <a:r>
              <a:rPr lang="en-US" sz="2800" dirty="0" smtClean="0"/>
              <a:t> </a:t>
            </a:r>
            <a:r>
              <a:rPr lang="en-US" sz="2800" dirty="0" err="1" smtClean="0"/>
              <a:t>keselamatan</a:t>
            </a:r>
            <a:r>
              <a:rPr lang="en-US" sz="2800" dirty="0" smtClean="0"/>
              <a:t> </a:t>
            </a:r>
            <a:r>
              <a:rPr lang="en-US" sz="2800" dirty="0" err="1" smtClean="0"/>
              <a:t>kesehatan</a:t>
            </a:r>
            <a:r>
              <a:rPr lang="en-US" sz="2800" dirty="0" smtClean="0"/>
              <a:t> </a:t>
            </a:r>
            <a:r>
              <a:rPr lang="en-US" sz="2800" dirty="0" err="1" smtClean="0"/>
              <a:t>kerja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lingkungan</a:t>
            </a:r>
            <a:r>
              <a:rPr lang="en-US" sz="2800" dirty="0" smtClean="0"/>
              <a:t> </a:t>
            </a:r>
            <a:r>
              <a:rPr lang="en-US" sz="2800" dirty="0" err="1" smtClean="0"/>
              <a:t>hidup</a:t>
            </a:r>
            <a:r>
              <a:rPr lang="en-US" sz="2800" dirty="0" smtClean="0"/>
              <a:t> </a:t>
            </a:r>
          </a:p>
          <a:p>
            <a:r>
              <a:rPr lang="en-US" sz="2800" dirty="0" err="1" smtClean="0"/>
              <a:t>Melaksanakan</a:t>
            </a:r>
            <a:r>
              <a:rPr lang="en-US" sz="2800" dirty="0" smtClean="0"/>
              <a:t> </a:t>
            </a:r>
            <a:r>
              <a:rPr lang="en-US" sz="2800" dirty="0" err="1" smtClean="0"/>
              <a:t>Prosedur</a:t>
            </a:r>
            <a:r>
              <a:rPr lang="en-US" sz="2800" dirty="0" smtClean="0"/>
              <a:t> K3</a:t>
            </a:r>
          </a:p>
          <a:p>
            <a:pPr marL="514350" indent="-514350">
              <a:buNone/>
            </a:pP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914400"/>
          </a:xfrm>
        </p:spPr>
        <p:txBody>
          <a:bodyPr/>
          <a:lstStyle/>
          <a:p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Indikator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Pencampaian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Kompetensi</a:t>
            </a:r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3352800"/>
            <a:ext cx="7315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d-ID" dirty="0"/>
              <a:t>Mengidentifikasi keselamatan, kesehatan kerja dan lingkungan (K3L)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</a:t>
            </a:r>
            <a:r>
              <a:rPr lang="id-ID" dirty="0"/>
              <a:t>Men</a:t>
            </a:r>
            <a:r>
              <a:rPr lang="en-US" dirty="0" err="1"/>
              <a:t>jabarkan</a:t>
            </a:r>
            <a:r>
              <a:rPr lang="en-US" dirty="0"/>
              <a:t> </a:t>
            </a:r>
            <a:r>
              <a:rPr lang="en-US" dirty="0" err="1"/>
              <a:t>keselamatan</a:t>
            </a:r>
            <a:r>
              <a:rPr lang="en-US" dirty="0"/>
              <a:t>, </a:t>
            </a:r>
            <a:r>
              <a:rPr lang="en-US" dirty="0" err="1"/>
              <a:t>kesehatan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(K3L)</a:t>
            </a:r>
          </a:p>
          <a:p>
            <a:pPr marL="457200" indent="-457200">
              <a:buFont typeface="+mj-lt"/>
              <a:buAutoNum type="arabicPeriod"/>
            </a:pPr>
            <a:r>
              <a:rPr lang="id-ID" dirty="0"/>
              <a:t>Menerapkan </a:t>
            </a:r>
            <a:r>
              <a:rPr lang="en-US" dirty="0" err="1"/>
              <a:t>keselamatan</a:t>
            </a:r>
            <a:r>
              <a:rPr lang="en-US" dirty="0"/>
              <a:t>, </a:t>
            </a:r>
            <a:r>
              <a:rPr lang="en-US" dirty="0" err="1"/>
              <a:t>kesehatan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(K3L)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Melakukan</a:t>
            </a:r>
            <a:r>
              <a:rPr lang="en-US" dirty="0"/>
              <a:t>  </a:t>
            </a:r>
            <a:r>
              <a:rPr lang="en-US" dirty="0" err="1"/>
              <a:t>prosedur</a:t>
            </a:r>
            <a:r>
              <a:rPr lang="en-US" dirty="0"/>
              <a:t> </a:t>
            </a:r>
            <a:r>
              <a:rPr lang="en-US" dirty="0" err="1"/>
              <a:t>keselamatan</a:t>
            </a:r>
            <a:r>
              <a:rPr lang="en-US" dirty="0"/>
              <a:t>, </a:t>
            </a:r>
            <a:r>
              <a:rPr lang="en-US" dirty="0" err="1"/>
              <a:t>kesehatan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(K3L)</a:t>
            </a:r>
          </a:p>
          <a:p>
            <a:pPr marL="457200" indent="-457200">
              <a:buFont typeface="+mj-lt"/>
              <a:buAutoNum type="arabicPeriod"/>
            </a:pPr>
            <a:r>
              <a:rPr lang="id-ID" dirty="0"/>
              <a:t>Mendemonstrasikan </a:t>
            </a:r>
            <a:r>
              <a:rPr lang="en-US" dirty="0"/>
              <a:t> </a:t>
            </a:r>
            <a:r>
              <a:rPr lang="en-US" dirty="0" err="1"/>
              <a:t>keselamatan</a:t>
            </a:r>
            <a:r>
              <a:rPr lang="en-US" dirty="0"/>
              <a:t>, </a:t>
            </a:r>
            <a:r>
              <a:rPr lang="en-US" dirty="0" err="1"/>
              <a:t>kesehatan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(K3L)</a:t>
            </a:r>
          </a:p>
          <a:p>
            <a:pPr marL="457200" indent="-457200">
              <a:buFont typeface="+mj-lt"/>
              <a:buAutoNum type="arabicPeriod"/>
            </a:pPr>
            <a:r>
              <a:rPr lang="id-ID" dirty="0"/>
              <a:t>Mengoperasikan alat pelindung diri sesuai prosedur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9600" y="4343400"/>
            <a:ext cx="5486400" cy="1143000"/>
          </a:xfrm>
        </p:spPr>
        <p:txBody>
          <a:bodyPr/>
          <a:lstStyle/>
          <a:p>
            <a:r>
              <a:rPr lang="en-US" sz="3200" b="1" dirty="0" err="1" smtClean="0"/>
              <a:t>Bekerja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Sesuai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Kemampuan</a:t>
            </a:r>
            <a:endParaRPr lang="en-US" sz="32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0999" y="624841"/>
            <a:ext cx="3124201" cy="34747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57600" y="685801"/>
            <a:ext cx="2590799" cy="33528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3962399" y="4191000"/>
            <a:ext cx="518511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200" b="1" kern="0" dirty="0" smtClean="0"/>
              <a:t>Ada </a:t>
            </a:r>
            <a:r>
              <a:rPr lang="en-US" sz="3200" b="1" kern="0" dirty="0" err="1" smtClean="0"/>
              <a:t>Petunjuk</a:t>
            </a:r>
            <a:r>
              <a:rPr lang="en-US" sz="3200" b="1" kern="0" dirty="0" smtClean="0"/>
              <a:t> </a:t>
            </a:r>
            <a:r>
              <a:rPr lang="en-US" sz="3200" b="1" kern="0" dirty="0" err="1" smtClean="0"/>
              <a:t>Pekerjaan</a:t>
            </a:r>
            <a:r>
              <a:rPr lang="en-US" sz="3200" b="1" kern="0" dirty="0" smtClean="0"/>
              <a:t> </a:t>
            </a:r>
            <a:r>
              <a:rPr lang="en-US" sz="3200" b="1" kern="0" dirty="0" err="1" smtClean="0"/>
              <a:t>dan</a:t>
            </a:r>
            <a:r>
              <a:rPr lang="en-US" sz="3200" b="1" kern="0" dirty="0" smtClean="0"/>
              <a:t> </a:t>
            </a:r>
            <a:r>
              <a:rPr lang="en-US" sz="3200" b="1" kern="0" dirty="0" err="1" smtClean="0"/>
              <a:t>Bahaya</a:t>
            </a:r>
            <a:endParaRPr lang="en-US" sz="3200" b="1" kern="0" dirty="0"/>
          </a:p>
        </p:txBody>
      </p:sp>
      <p:pic>
        <p:nvPicPr>
          <p:cNvPr id="7" name="Picture 2" descr="Gambar terkai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6357" y="764123"/>
            <a:ext cx="2741443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7588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349962921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 bwMode="auto">
          <a:xfrm>
            <a:off x="0" y="457200"/>
            <a:ext cx="913503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b="1" kern="0" dirty="0" err="1" smtClean="0">
                <a:latin typeface="Bernard MT Condensed" pitchFamily="18" charset="0"/>
                <a:cs typeface="Lucida Sans Unicode" pitchFamily="34" charset="0"/>
              </a:rPr>
              <a:t>Faktor</a:t>
            </a:r>
            <a:r>
              <a:rPr lang="en-US" b="1" kern="0" dirty="0" smtClean="0">
                <a:latin typeface="Bernard MT Condensed" pitchFamily="18" charset="0"/>
                <a:cs typeface="Lucida Sans Unicode" pitchFamily="34" charset="0"/>
              </a:rPr>
              <a:t> </a:t>
            </a:r>
            <a:r>
              <a:rPr lang="en-US" b="1" kern="0" dirty="0" err="1" smtClean="0">
                <a:latin typeface="Bernard MT Condensed" pitchFamily="18" charset="0"/>
                <a:cs typeface="Lucida Sans Unicode" pitchFamily="34" charset="0"/>
              </a:rPr>
              <a:t>Kecelakaan</a:t>
            </a:r>
            <a:r>
              <a:rPr lang="en-US" b="1" kern="0" dirty="0" smtClean="0">
                <a:latin typeface="Bernard MT Condensed" pitchFamily="18" charset="0"/>
                <a:cs typeface="Lucida Sans Unicode" pitchFamily="34" charset="0"/>
              </a:rPr>
              <a:t> </a:t>
            </a:r>
            <a:r>
              <a:rPr lang="en-US" b="1" kern="0" dirty="0" err="1">
                <a:latin typeface="Bernard MT Condensed" pitchFamily="18" charset="0"/>
                <a:cs typeface="Lucida Sans Unicode" pitchFamily="34" charset="0"/>
              </a:rPr>
              <a:t>K</a:t>
            </a:r>
            <a:r>
              <a:rPr lang="en-US" b="1" kern="0" dirty="0" err="1" smtClean="0">
                <a:latin typeface="Bernard MT Condensed" pitchFamily="18" charset="0"/>
                <a:cs typeface="Lucida Sans Unicode" pitchFamily="34" charset="0"/>
              </a:rPr>
              <a:t>erja</a:t>
            </a:r>
            <a:r>
              <a:rPr lang="en-US" b="1" kern="0" dirty="0" smtClean="0">
                <a:latin typeface="Bernard MT Condensed" pitchFamily="18" charset="0"/>
                <a:cs typeface="Lucida Sans Unicode" pitchFamily="34" charset="0"/>
              </a:rPr>
              <a:t> </a:t>
            </a:r>
            <a:endParaRPr lang="en-US" b="1" kern="0" dirty="0">
              <a:latin typeface="Bernard MT Condensed" pitchFamily="18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363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09800"/>
            <a:ext cx="7772400" cy="3200401"/>
          </a:xfrm>
        </p:spPr>
        <p:txBody>
          <a:bodyPr/>
          <a:lstStyle/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id-ID" sz="2800" dirty="0" smtClean="0"/>
              <a:t>Tingkah </a:t>
            </a:r>
            <a:r>
              <a:rPr lang="id-ID" sz="2800" dirty="0"/>
              <a:t>laku yang sembrono, 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id-ID" sz="2800" dirty="0" smtClean="0"/>
              <a:t>pengetahuan </a:t>
            </a:r>
            <a:r>
              <a:rPr lang="id-ID" sz="2800" dirty="0"/>
              <a:t>yang </a:t>
            </a:r>
            <a:r>
              <a:rPr lang="id-ID" sz="2800" dirty="0" smtClean="0"/>
              <a:t>kurang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id-ID" sz="2800" dirty="0" smtClean="0"/>
              <a:t>keterampilan </a:t>
            </a:r>
            <a:r>
              <a:rPr lang="id-ID" sz="2800" dirty="0"/>
              <a:t>yang kurang </a:t>
            </a:r>
            <a:r>
              <a:rPr lang="id-ID" sz="2800" dirty="0" smtClean="0"/>
              <a:t>memadai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id-ID" sz="2800" dirty="0" smtClean="0"/>
              <a:t>kondisi fisik</a:t>
            </a:r>
            <a:r>
              <a:rPr lang="en-US" sz="2800" dirty="0" smtClean="0"/>
              <a:t> yang </a:t>
            </a:r>
            <a:r>
              <a:rPr lang="en-US" sz="2800" dirty="0" err="1" smtClean="0"/>
              <a:t>kurang</a:t>
            </a:r>
            <a:r>
              <a:rPr lang="en-US" sz="2800" dirty="0" smtClean="0"/>
              <a:t> </a:t>
            </a:r>
            <a:r>
              <a:rPr lang="en-US" sz="2800" dirty="0" err="1" smtClean="0"/>
              <a:t>sehat</a:t>
            </a:r>
            <a:r>
              <a:rPr lang="en-US" sz="2800" dirty="0" smtClean="0"/>
              <a:t>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mental yang </a:t>
            </a:r>
            <a:r>
              <a:rPr lang="en-US" sz="2800" dirty="0" err="1" smtClean="0"/>
              <a:t>labil</a:t>
            </a:r>
            <a:r>
              <a:rPr lang="en-US" sz="2800" dirty="0" smtClean="0"/>
              <a:t>/stress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tidak</a:t>
            </a:r>
            <a:r>
              <a:rPr lang="en-US" sz="2800" dirty="0" smtClean="0"/>
              <a:t> </a:t>
            </a:r>
            <a:r>
              <a:rPr lang="en-US" sz="2800" dirty="0" err="1" smtClean="0"/>
              <a:t>disiplin</a:t>
            </a:r>
            <a:endParaRPr lang="en-US" sz="2800" dirty="0" smtClean="0"/>
          </a:p>
          <a:p>
            <a:pPr>
              <a:buNone/>
            </a:pPr>
            <a:endParaRPr lang="en-US" sz="2800" dirty="0"/>
          </a:p>
        </p:txBody>
      </p:sp>
      <p:pic>
        <p:nvPicPr>
          <p:cNvPr id="4098" name="Picture 2" descr="Hasil gambar untuk animasi k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62200" y="762000"/>
            <a:ext cx="35052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970370" y="152400"/>
            <a:ext cx="2288857" cy="720090"/>
            <a:chOff x="1526857" y="2659221"/>
            <a:chExt cx="2288857" cy="720090"/>
          </a:xfrm>
        </p:grpSpPr>
        <p:sp>
          <p:nvSpPr>
            <p:cNvPr id="9" name="Rectangular Callout 8"/>
            <p:cNvSpPr/>
            <p:nvPr/>
          </p:nvSpPr>
          <p:spPr>
            <a:xfrm>
              <a:off x="1526857" y="2659221"/>
              <a:ext cx="2288857" cy="720090"/>
            </a:xfrm>
            <a:prstGeom prst="wedgeRectCallout">
              <a:avLst>
                <a:gd name="adj1" fmla="val 20250"/>
                <a:gd name="adj2" fmla="val -60700"/>
              </a:avLst>
            </a:pr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ular Callout 4"/>
            <p:cNvSpPr/>
            <p:nvPr/>
          </p:nvSpPr>
          <p:spPr>
            <a:xfrm>
              <a:off x="1526857" y="2659221"/>
              <a:ext cx="2288857" cy="7200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00" kern="1200" dirty="0" err="1" smtClean="0"/>
                <a:t>Manusia</a:t>
              </a:r>
              <a:endParaRPr lang="en-US" sz="3100" kern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0" y="616049"/>
            <a:ext cx="6019800" cy="2285999"/>
          </a:xfrm>
        </p:spPr>
        <p:txBody>
          <a:bodyPr/>
          <a:lstStyle/>
          <a:p>
            <a:pPr marL="0" indent="0">
              <a:buNone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id-ID" sz="2400" dirty="0" smtClean="0"/>
              <a:t>Kurang </a:t>
            </a:r>
            <a:r>
              <a:rPr lang="id-ID" sz="2400" dirty="0"/>
              <a:t>sesuai dengan postur </a:t>
            </a:r>
            <a:r>
              <a:rPr lang="id-ID" sz="2400" dirty="0" smtClean="0"/>
              <a:t>tubuh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id-ID" sz="2400" dirty="0" smtClean="0"/>
              <a:t>tidak </a:t>
            </a:r>
            <a:r>
              <a:rPr lang="id-ID" sz="2400" dirty="0"/>
              <a:t>layak </a:t>
            </a:r>
            <a:r>
              <a:rPr lang="id-ID" sz="2400" dirty="0" smtClean="0"/>
              <a:t>pakai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 </a:t>
            </a:r>
            <a:r>
              <a:rPr lang="id-ID" sz="2400" dirty="0" smtClean="0"/>
              <a:t>tidak </a:t>
            </a:r>
            <a:r>
              <a:rPr lang="id-ID" sz="2400" dirty="0"/>
              <a:t>memakai alat pengaman.</a:t>
            </a:r>
            <a:endParaRPr lang="en-US" sz="2400" dirty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03788" y="844649"/>
            <a:ext cx="2571749" cy="2057399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18000" b="-18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3377492" y="112836"/>
            <a:ext cx="2288857" cy="720090"/>
            <a:chOff x="3060382" y="3019266"/>
            <a:chExt cx="2288857" cy="720090"/>
          </a:xfrm>
        </p:grpSpPr>
        <p:sp>
          <p:nvSpPr>
            <p:cNvPr id="15" name="Rectangular Callout 14"/>
            <p:cNvSpPr/>
            <p:nvPr/>
          </p:nvSpPr>
          <p:spPr>
            <a:xfrm>
              <a:off x="3060382" y="3019266"/>
              <a:ext cx="2288857" cy="720090"/>
            </a:xfrm>
            <a:prstGeom prst="wedgeRectCallout">
              <a:avLst>
                <a:gd name="adj1" fmla="val 20250"/>
                <a:gd name="adj2" fmla="val -60700"/>
              </a:avLst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ular Callout 5"/>
            <p:cNvSpPr/>
            <p:nvPr/>
          </p:nvSpPr>
          <p:spPr>
            <a:xfrm>
              <a:off x="3060382" y="3019266"/>
              <a:ext cx="2288857" cy="7200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00" kern="1200" dirty="0" err="1" smtClean="0"/>
                <a:t>Alat</a:t>
              </a:r>
              <a:r>
                <a:rPr lang="en-US" sz="3100" kern="1200" dirty="0" smtClean="0"/>
                <a:t> </a:t>
              </a:r>
              <a:r>
                <a:rPr lang="en-US" sz="3100" kern="1200" dirty="0" err="1" smtClean="0"/>
                <a:t>Kerja</a:t>
              </a:r>
              <a:endParaRPr lang="en-US" sz="3100" kern="1200" dirty="0"/>
            </a:p>
          </p:txBody>
        </p:sp>
      </p:grpSp>
      <p:pic>
        <p:nvPicPr>
          <p:cNvPr id="5122" name="Picture 2" descr="Hasil gambar untuk apd rusa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24453" y="3111306"/>
            <a:ext cx="2597467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0168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8675" y="1127919"/>
            <a:ext cx="4648200" cy="336788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dirty="0" smtClean="0"/>
              <a:t>Kondisi </a:t>
            </a:r>
            <a:r>
              <a:rPr lang="id-ID" dirty="0"/>
              <a:t>tempat kerja yang tidak memenuhi persyaratan</a:t>
            </a:r>
            <a:r>
              <a:rPr lang="id-ID" dirty="0" smtClean="0"/>
              <a:t>,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</a:t>
            </a:r>
            <a:r>
              <a:rPr lang="id-ID" dirty="0" smtClean="0"/>
              <a:t>ikap </a:t>
            </a:r>
            <a:r>
              <a:rPr lang="id-ID" dirty="0"/>
              <a:t>pimpinan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Pekerja</a:t>
            </a:r>
            <a:r>
              <a:rPr lang="en-US" dirty="0" smtClean="0"/>
              <a:t> </a:t>
            </a:r>
            <a:r>
              <a:rPr lang="id-ID" dirty="0" smtClean="0"/>
              <a:t>yang </a:t>
            </a:r>
            <a:r>
              <a:rPr lang="id-ID" dirty="0"/>
              <a:t>kurang mendukung.</a:t>
            </a:r>
            <a:endParaRPr lang="en-US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0" y="973162"/>
            <a:ext cx="3551798" cy="2151038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l="-11000" r="-1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3388043" y="249555"/>
            <a:ext cx="2288857" cy="720090"/>
            <a:chOff x="5889307" y="3019266"/>
            <a:chExt cx="2288857" cy="720090"/>
          </a:xfrm>
        </p:grpSpPr>
        <p:sp>
          <p:nvSpPr>
            <p:cNvPr id="15" name="Rectangular Callout 14"/>
            <p:cNvSpPr/>
            <p:nvPr/>
          </p:nvSpPr>
          <p:spPr>
            <a:xfrm>
              <a:off x="5889307" y="3019266"/>
              <a:ext cx="2288857" cy="720090"/>
            </a:xfrm>
            <a:prstGeom prst="wedgeRectCallout">
              <a:avLst>
                <a:gd name="adj1" fmla="val 20250"/>
                <a:gd name="adj2" fmla="val -60700"/>
              </a:avLst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ular Callout 4"/>
            <p:cNvSpPr/>
            <p:nvPr/>
          </p:nvSpPr>
          <p:spPr>
            <a:xfrm>
              <a:off x="5889307" y="3019266"/>
              <a:ext cx="2288857" cy="7200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00" kern="1200" dirty="0" err="1" smtClean="0"/>
                <a:t>Lingkungan</a:t>
              </a:r>
              <a:endParaRPr lang="en-US" sz="3100" kern="1200" dirty="0"/>
            </a:p>
          </p:txBody>
        </p:sp>
      </p:grpSp>
      <p:pic>
        <p:nvPicPr>
          <p:cNvPr id="6146" name="Picture 2" descr="Hasil gambar untuk animasi k3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25251"/>
            <a:ext cx="14001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5372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" y="914400"/>
            <a:ext cx="20764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2133600" y="1447800"/>
            <a:ext cx="29384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r>
              <a:rPr lang="en-US" altLang="en-US">
                <a:solidFill>
                  <a:srgbClr val="000066"/>
                </a:solidFill>
                <a:latin typeface="Arial Rounded MT Bold" pitchFamily="34" charset="0"/>
              </a:rPr>
              <a:t>bising, getaran, radiasi, </a:t>
            </a:r>
          </a:p>
          <a:p>
            <a:r>
              <a:rPr lang="en-US" altLang="en-US">
                <a:solidFill>
                  <a:srgbClr val="000066"/>
                </a:solidFill>
                <a:latin typeface="Arial Rounded MT Bold" pitchFamily="34" charset="0"/>
              </a:rPr>
              <a:t>Penerangan kurang baik, temperature extremes</a:t>
            </a:r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34150" y="1123950"/>
            <a:ext cx="20764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6592888" y="3625850"/>
            <a:ext cx="19399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r>
              <a:rPr lang="en-US" altLang="en-US">
                <a:solidFill>
                  <a:srgbClr val="000066"/>
                </a:solidFill>
                <a:latin typeface="Arial Rounded MT Bold" pitchFamily="34" charset="0"/>
              </a:rPr>
              <a:t>debu, gas, uap,</a:t>
            </a:r>
          </a:p>
          <a:p>
            <a:r>
              <a:rPr lang="en-US" altLang="en-US">
                <a:solidFill>
                  <a:srgbClr val="000066"/>
                </a:solidFill>
                <a:latin typeface="Arial Rounded MT Bold" pitchFamily="34" charset="0"/>
              </a:rPr>
              <a:t>asap, kabut, dll.</a:t>
            </a:r>
          </a:p>
        </p:txBody>
      </p:sp>
      <p:pic>
        <p:nvPicPr>
          <p:cNvPr id="2151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76750" y="2343150"/>
            <a:ext cx="20764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8" name="Text Box 8"/>
          <p:cNvSpPr txBox="1">
            <a:spLocks noChangeArrowheads="1"/>
          </p:cNvSpPr>
          <p:nvPr/>
        </p:nvSpPr>
        <p:spPr bwMode="auto">
          <a:xfrm>
            <a:off x="4114800" y="4799013"/>
            <a:ext cx="4800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r>
              <a:rPr lang="en-US" altLang="en-US" dirty="0" err="1">
                <a:solidFill>
                  <a:schemeClr val="tx1"/>
                </a:solidFill>
                <a:latin typeface="Arial Rounded MT Bold" pitchFamily="34" charset="0"/>
              </a:rPr>
              <a:t>Tenaga</a:t>
            </a:r>
            <a:r>
              <a:rPr lang="en-US" alt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 Rounded MT Bold" pitchFamily="34" charset="0"/>
              </a:rPr>
              <a:t>terlalu</a:t>
            </a:r>
            <a:r>
              <a:rPr lang="en-US" alt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 Rounded MT Bold" pitchFamily="34" charset="0"/>
              </a:rPr>
              <a:t>diporsir</a:t>
            </a:r>
            <a:r>
              <a:rPr lang="en-US" altLang="en-US" dirty="0">
                <a:solidFill>
                  <a:schemeClr val="tx1"/>
                </a:solidFill>
                <a:latin typeface="Arial Rounded MT Bold" pitchFamily="34" charset="0"/>
              </a:rPr>
              <a:t>, </a:t>
            </a:r>
            <a:r>
              <a:rPr lang="en-US" altLang="en-US" dirty="0" err="1">
                <a:solidFill>
                  <a:schemeClr val="tx1"/>
                </a:solidFill>
                <a:latin typeface="Arial Rounded MT Bold" pitchFamily="34" charset="0"/>
              </a:rPr>
              <a:t>berdiri</a:t>
            </a:r>
            <a:r>
              <a:rPr lang="en-US" altLang="en-US" dirty="0">
                <a:solidFill>
                  <a:schemeClr val="tx1"/>
                </a:solidFill>
                <a:latin typeface="Arial Rounded MT Bold" pitchFamily="34" charset="0"/>
              </a:rPr>
              <a:t> lama/</a:t>
            </a:r>
            <a:r>
              <a:rPr lang="en-US" altLang="en-US" dirty="0" err="1">
                <a:solidFill>
                  <a:schemeClr val="tx1"/>
                </a:solidFill>
                <a:latin typeface="Arial Rounded MT Bold" pitchFamily="34" charset="0"/>
              </a:rPr>
              <a:t>berlebihan</a:t>
            </a:r>
            <a:r>
              <a:rPr lang="en-US" altLang="en-US" dirty="0">
                <a:solidFill>
                  <a:schemeClr val="tx1"/>
                </a:solidFill>
                <a:latin typeface="Arial Rounded MT Bold" pitchFamily="34" charset="0"/>
              </a:rPr>
              <a:t>, </a:t>
            </a:r>
            <a:r>
              <a:rPr lang="en-US" altLang="en-US" dirty="0" err="1">
                <a:solidFill>
                  <a:schemeClr val="tx1"/>
                </a:solidFill>
                <a:latin typeface="Arial Rounded MT Bold" pitchFamily="34" charset="0"/>
              </a:rPr>
              <a:t>salah</a:t>
            </a:r>
            <a:r>
              <a:rPr lang="en-US" alt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 Rounded MT Bold" pitchFamily="34" charset="0"/>
              </a:rPr>
              <a:t>gerakan</a:t>
            </a:r>
            <a:r>
              <a:rPr lang="en-US" altLang="en-US" dirty="0">
                <a:solidFill>
                  <a:schemeClr val="tx1"/>
                </a:solidFill>
                <a:latin typeface="Arial Rounded MT Bold" pitchFamily="34" charset="0"/>
              </a:rPr>
              <a:t>, </a:t>
            </a:r>
            <a:r>
              <a:rPr lang="en-US" altLang="en-US" dirty="0" err="1">
                <a:solidFill>
                  <a:schemeClr val="tx1"/>
                </a:solidFill>
                <a:latin typeface="Arial Rounded MT Bold" pitchFamily="34" charset="0"/>
              </a:rPr>
              <a:t>angkat</a:t>
            </a:r>
            <a:r>
              <a:rPr lang="en-US" alt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 Rounded MT Bold" pitchFamily="34" charset="0"/>
              </a:rPr>
              <a:t>beban</a:t>
            </a:r>
            <a:r>
              <a:rPr lang="en-US" alt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 Rounded MT Bold" pitchFamily="34" charset="0"/>
              </a:rPr>
              <a:t>terlalu</a:t>
            </a:r>
            <a:r>
              <a:rPr lang="en-US" alt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 Rounded MT Bold" pitchFamily="34" charset="0"/>
              </a:rPr>
              <a:t>berat</a:t>
            </a:r>
            <a:r>
              <a:rPr lang="en-US" altLang="en-US" dirty="0">
                <a:solidFill>
                  <a:schemeClr val="tx1"/>
                </a:solidFill>
                <a:latin typeface="Arial Rounded MT Bold" pitchFamily="34" charset="0"/>
              </a:rPr>
              <a:t>, job monotony, </a:t>
            </a:r>
            <a:r>
              <a:rPr lang="en-US" altLang="en-US" dirty="0" err="1">
                <a:solidFill>
                  <a:schemeClr val="tx1"/>
                </a:solidFill>
                <a:latin typeface="Arial Rounded MT Bold" pitchFamily="34" charset="0"/>
              </a:rPr>
              <a:t>dll</a:t>
            </a:r>
            <a:endParaRPr lang="en-US" altLang="en-US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pic>
        <p:nvPicPr>
          <p:cNvPr id="76809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038600"/>
            <a:ext cx="20764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10" name="Text Box 10"/>
          <p:cNvSpPr txBox="1">
            <a:spLocks noChangeArrowheads="1"/>
          </p:cNvSpPr>
          <p:nvPr/>
        </p:nvSpPr>
        <p:spPr bwMode="auto">
          <a:xfrm>
            <a:off x="1676400" y="3657600"/>
            <a:ext cx="2552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r>
              <a:rPr lang="en-US" altLang="en-US">
                <a:solidFill>
                  <a:srgbClr val="000066"/>
                </a:solidFill>
                <a:latin typeface="Arial Rounded MT Bold" pitchFamily="34" charset="0"/>
              </a:rPr>
              <a:t>virus, bakteri, jamur,</a:t>
            </a:r>
          </a:p>
          <a:p>
            <a:r>
              <a:rPr lang="en-US" altLang="en-US">
                <a:solidFill>
                  <a:srgbClr val="000066"/>
                </a:solidFill>
                <a:latin typeface="Arial Rounded MT Bold" pitchFamily="34" charset="0"/>
              </a:rPr>
              <a:t>parasites, insects, dll</a:t>
            </a:r>
          </a:p>
        </p:txBody>
      </p:sp>
      <p:sp>
        <p:nvSpPr>
          <p:cNvPr id="76811" name="Text Box 11"/>
          <p:cNvSpPr txBox="1">
            <a:spLocks noChangeArrowheads="1"/>
          </p:cNvSpPr>
          <p:nvPr/>
        </p:nvSpPr>
        <p:spPr bwMode="auto">
          <a:xfrm>
            <a:off x="2133600" y="1143000"/>
            <a:ext cx="1620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r>
              <a:rPr lang="en-US" altLang="en-US" b="1">
                <a:solidFill>
                  <a:srgbClr val="FFFF00"/>
                </a:solidFill>
                <a:latin typeface="Arial Rounded MT Bold" pitchFamily="34" charset="0"/>
              </a:rPr>
              <a:t>Faktor Fisika</a:t>
            </a:r>
          </a:p>
        </p:txBody>
      </p:sp>
      <p:sp>
        <p:nvSpPr>
          <p:cNvPr id="76812" name="Text Box 12"/>
          <p:cNvSpPr txBox="1">
            <a:spLocks noChangeArrowheads="1"/>
          </p:cNvSpPr>
          <p:nvPr/>
        </p:nvSpPr>
        <p:spPr bwMode="auto">
          <a:xfrm>
            <a:off x="1676400" y="3352800"/>
            <a:ext cx="1736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r>
              <a:rPr lang="en-US" altLang="en-US" b="1">
                <a:solidFill>
                  <a:srgbClr val="FFFF00"/>
                </a:solidFill>
                <a:latin typeface="Arial Rounded MT Bold" pitchFamily="34" charset="0"/>
              </a:rPr>
              <a:t>Faktor Biologi</a:t>
            </a:r>
          </a:p>
        </p:txBody>
      </p:sp>
      <p:sp>
        <p:nvSpPr>
          <p:cNvPr id="76813" name="Text Box 13"/>
          <p:cNvSpPr txBox="1">
            <a:spLocks noChangeArrowheads="1"/>
          </p:cNvSpPr>
          <p:nvPr/>
        </p:nvSpPr>
        <p:spPr bwMode="auto">
          <a:xfrm>
            <a:off x="4114800" y="4476750"/>
            <a:ext cx="20399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r>
              <a:rPr lang="en-US" altLang="en-US" b="1">
                <a:solidFill>
                  <a:srgbClr val="FFFF00"/>
                </a:solidFill>
                <a:latin typeface="Arial Rounded MT Bold" pitchFamily="34" charset="0"/>
              </a:rPr>
              <a:t>Faktor Ergonomi</a:t>
            </a:r>
          </a:p>
        </p:txBody>
      </p:sp>
      <p:sp>
        <p:nvSpPr>
          <p:cNvPr id="76814" name="Text Box 14"/>
          <p:cNvSpPr txBox="1">
            <a:spLocks noChangeArrowheads="1"/>
          </p:cNvSpPr>
          <p:nvPr/>
        </p:nvSpPr>
        <p:spPr bwMode="auto">
          <a:xfrm>
            <a:off x="6553200" y="3276600"/>
            <a:ext cx="15986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r>
              <a:rPr lang="en-US" altLang="en-US" b="1">
                <a:solidFill>
                  <a:srgbClr val="FFFF00"/>
                </a:solidFill>
                <a:latin typeface="Arial Rounded MT Bold" pitchFamily="34" charset="0"/>
              </a:rPr>
              <a:t>Faktor Kimia</a:t>
            </a:r>
          </a:p>
        </p:txBody>
      </p:sp>
      <p:sp>
        <p:nvSpPr>
          <p:cNvPr id="2" name="Text Box 13"/>
          <p:cNvSpPr txBox="1">
            <a:spLocks noChangeArrowheads="1"/>
          </p:cNvSpPr>
          <p:nvPr/>
        </p:nvSpPr>
        <p:spPr bwMode="auto">
          <a:xfrm>
            <a:off x="1830388" y="5653088"/>
            <a:ext cx="19796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r>
              <a:rPr lang="en-US" altLang="en-US" b="1">
                <a:solidFill>
                  <a:srgbClr val="FFFF00"/>
                </a:solidFill>
                <a:latin typeface="Arial Rounded MT Bold" pitchFamily="34" charset="0"/>
              </a:rPr>
              <a:t>Faktor Psikologi</a:t>
            </a: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1835150" y="6034088"/>
            <a:ext cx="49450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r>
              <a:rPr lang="en-US" altLang="en-US" dirty="0">
                <a:solidFill>
                  <a:schemeClr val="tx1"/>
                </a:solidFill>
                <a:latin typeface="Arial Rounded MT Bold" pitchFamily="34" charset="0"/>
              </a:rPr>
              <a:t>Hub dg : orang, </a:t>
            </a:r>
            <a:r>
              <a:rPr lang="en-US" altLang="en-US" dirty="0" err="1">
                <a:solidFill>
                  <a:schemeClr val="tx1"/>
                </a:solidFill>
                <a:latin typeface="Arial Rounded MT Bold" pitchFamily="34" charset="0"/>
              </a:rPr>
              <a:t>pekerjaan</a:t>
            </a:r>
            <a:r>
              <a:rPr lang="en-US" altLang="en-US" dirty="0">
                <a:solidFill>
                  <a:schemeClr val="tx1"/>
                </a:solidFill>
                <a:latin typeface="Arial Rounded MT Bold" pitchFamily="34" charset="0"/>
              </a:rPr>
              <a:t>, </a:t>
            </a:r>
            <a:r>
              <a:rPr lang="en-US" altLang="en-US" dirty="0" err="1">
                <a:solidFill>
                  <a:schemeClr val="tx1"/>
                </a:solidFill>
                <a:latin typeface="Arial Rounded MT Bold" pitchFamily="34" charset="0"/>
              </a:rPr>
              <a:t>dan</a:t>
            </a:r>
            <a:r>
              <a:rPr lang="en-US" altLang="en-US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 Rounded MT Bold" pitchFamily="34" charset="0"/>
              </a:rPr>
              <a:t>lingk</a:t>
            </a:r>
            <a:r>
              <a:rPr lang="en-US" altLang="en-US" dirty="0">
                <a:solidFill>
                  <a:schemeClr val="tx1"/>
                </a:solidFill>
                <a:latin typeface="Arial Rounded MT Bold" pitchFamily="34" charset="0"/>
              </a:rPr>
              <a:t>. </a:t>
            </a:r>
            <a:r>
              <a:rPr lang="en-US" altLang="en-US" dirty="0" err="1">
                <a:solidFill>
                  <a:schemeClr val="tx1"/>
                </a:solidFill>
                <a:latin typeface="Arial Rounded MT Bold" pitchFamily="34" charset="0"/>
              </a:rPr>
              <a:t>kerja</a:t>
            </a:r>
            <a:endParaRPr lang="en-US" altLang="en-US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152400" y="152400"/>
            <a:ext cx="8763000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buFont typeface="Arial" charset="0"/>
              <a:buNone/>
              <a:defRPr/>
            </a:pPr>
            <a:r>
              <a:rPr lang="en-US" sz="4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haroni" pitchFamily="2" charset="-79"/>
                <a:cs typeface="Aharoni" pitchFamily="2" charset="-79"/>
              </a:rPr>
              <a:t>Faktor-Faktor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haroni" pitchFamily="2" charset="-79"/>
                <a:cs typeface="Aharoni" pitchFamily="2" charset="-79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haroni" pitchFamily="2" charset="-79"/>
                <a:cs typeface="Aharoni" pitchFamily="2" charset="-79"/>
              </a:rPr>
              <a:t>Lingkungan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haroni" pitchFamily="2" charset="-79"/>
                <a:cs typeface="Aharoni" pitchFamily="2" charset="-79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haroni" pitchFamily="2" charset="-79"/>
                <a:cs typeface="Aharoni" pitchFamily="2" charset="-79"/>
              </a:rPr>
              <a:t>Kerja</a:t>
            </a:r>
            <a:endParaRPr 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72127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8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8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6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8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8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6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6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68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6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6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68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6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6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68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/>
      <p:bldP spid="21509" grpId="0"/>
      <p:bldP spid="76808" grpId="0"/>
      <p:bldP spid="76810" grpId="0"/>
      <p:bldP spid="76811" grpId="0"/>
      <p:bldP spid="76812" grpId="0"/>
      <p:bldP spid="76813" grpId="0"/>
      <p:bldP spid="76814" grpId="0"/>
      <p:bldP spid="2" grpId="0"/>
      <p:bldP spid="3" grpId="0"/>
      <p:bldP spid="7680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Sumber</a:t>
            </a:r>
            <a:r>
              <a:rPr lang="en-US" dirty="0" smtClean="0"/>
              <a:t> </a:t>
            </a:r>
            <a:r>
              <a:rPr lang="en-US" dirty="0" err="1" smtClean="0"/>
              <a:t>Bahaya</a:t>
            </a:r>
            <a:r>
              <a:rPr lang="en-US" dirty="0" smtClean="0"/>
              <a:t> </a:t>
            </a:r>
            <a:r>
              <a:rPr lang="en-US" dirty="0" err="1" smtClean="0"/>
              <a:t>Pekerjaan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5400" y="1371600"/>
            <a:ext cx="6400800" cy="4754563"/>
          </a:xfrm>
        </p:spPr>
      </p:pic>
    </p:spTree>
    <p:extLst>
      <p:ext uri="{BB962C8B-B14F-4D97-AF65-F5344CB8AC3E}">
        <p14:creationId xmlns:p14="http://schemas.microsoft.com/office/powerpoint/2010/main" xmlns="" val="15322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empus Sans ITC" pitchFamily="82" charset="0"/>
              </a:rPr>
              <a:t>Pengendalian</a:t>
            </a:r>
            <a:r>
              <a:rPr lang="en-US" b="1" dirty="0" smtClean="0">
                <a:latin typeface="Tempus Sans ITC" pitchFamily="82" charset="0"/>
              </a:rPr>
              <a:t> </a:t>
            </a:r>
            <a:r>
              <a:rPr lang="en-US" b="1" dirty="0" err="1" smtClean="0">
                <a:latin typeface="Tempus Sans ITC" pitchFamily="82" charset="0"/>
              </a:rPr>
              <a:t>Kecelekaan</a:t>
            </a:r>
            <a:r>
              <a:rPr lang="en-US" b="1" dirty="0" smtClean="0">
                <a:latin typeface="Tempus Sans ITC" pitchFamily="82" charset="0"/>
              </a:rPr>
              <a:t> </a:t>
            </a:r>
            <a:r>
              <a:rPr lang="en-US" b="1" dirty="0" err="1" smtClean="0">
                <a:latin typeface="Tempus Sans ITC" pitchFamily="82" charset="0"/>
              </a:rPr>
              <a:t>Kerja</a:t>
            </a:r>
            <a:endParaRPr lang="en-US" b="1" dirty="0">
              <a:latin typeface="Tempus Sans ITC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 sz="1800" dirty="0"/>
              <a:t>Membentuk atau meningkatkan aktivitas Panitia Pembina Keselamatan dan Keselamatan Kerja (P2K3) yang terdiri dari unsur pekerja/Serikat Pekerja dan Manajemen dengan anggota yang memiliki kepedulian, pengetahuan dan ketrampilan tentang K3.</a:t>
            </a:r>
            <a:endParaRPr lang="en-US" sz="1800" dirty="0"/>
          </a:p>
          <a:p>
            <a:pPr lvl="0"/>
            <a:r>
              <a:rPr lang="id-ID" sz="1800" dirty="0"/>
              <a:t>Membuat rencana kegiatan serta melaksanakan, memonitor dan mengevaluasi rencana kegiatan.</a:t>
            </a:r>
            <a:endParaRPr lang="en-US" sz="1800" dirty="0"/>
          </a:p>
          <a:p>
            <a:pPr lvl="0"/>
            <a:r>
              <a:rPr lang="id-ID" sz="1800" dirty="0"/>
              <a:t>Melakukan aktivitas harian dalam bentuk inspeksi, berbicara 5 menit tentang K3, peneguran dan penjelasan.</a:t>
            </a:r>
            <a:endParaRPr lang="en-US" sz="1800" dirty="0"/>
          </a:p>
          <a:p>
            <a:pPr lvl="0"/>
            <a:r>
              <a:rPr lang="id-ID" sz="1800" dirty="0"/>
              <a:t>Melakukan aktivitas mingguan dalam bentuk pertemuan tentang K3, evaluasi, pengecekan dan analisis.</a:t>
            </a:r>
            <a:endParaRPr lang="en-US" sz="1800" dirty="0"/>
          </a:p>
          <a:p>
            <a:pPr lvl="0"/>
            <a:r>
              <a:rPr lang="id-ID" sz="1800" dirty="0"/>
              <a:t>Melakukan aktivitas bulanan dalam bentuk rapat pleno dengan seluruh unsur-unsur manajemen dan pekerja, pelaporan, pengecekan dan analisis.</a:t>
            </a:r>
            <a:endParaRPr lang="en-US" sz="1800" dirty="0"/>
          </a:p>
          <a:p>
            <a:pPr lvl="0"/>
            <a:r>
              <a:rPr lang="id-ID" sz="1800" dirty="0"/>
              <a:t>Pada saat tertentu melakukan penyelidikan kecelakaan, analisis keamanan pekerjaan, diagnosis, general chek up serta kampanye K3.</a:t>
            </a:r>
            <a:endParaRPr lang="en-US" sz="1800" dirty="0"/>
          </a:p>
          <a:p>
            <a:pPr lvl="0"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ISI KOTAK P3K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lvl="0"/>
            <a:r>
              <a:rPr lang="id-ID" sz="2800" dirty="0"/>
              <a:t>Perban berbagai ukuran</a:t>
            </a:r>
            <a:endParaRPr lang="en-US" sz="2800" dirty="0"/>
          </a:p>
          <a:p>
            <a:pPr lvl="0"/>
            <a:r>
              <a:rPr lang="id-ID" sz="2800" dirty="0"/>
              <a:t>Kapas</a:t>
            </a:r>
            <a:endParaRPr lang="en-US" sz="2800" dirty="0"/>
          </a:p>
          <a:p>
            <a:pPr lvl="0"/>
            <a:r>
              <a:rPr lang="id-ID" sz="2800" dirty="0"/>
              <a:t>Kain kasa steril</a:t>
            </a:r>
            <a:endParaRPr lang="en-US" sz="2800" dirty="0"/>
          </a:p>
          <a:p>
            <a:pPr lvl="0"/>
            <a:r>
              <a:rPr lang="id-ID" sz="2800" dirty="0"/>
              <a:t>Kantung es</a:t>
            </a:r>
            <a:endParaRPr lang="en-US" sz="2800" dirty="0"/>
          </a:p>
          <a:p>
            <a:pPr lvl="0"/>
            <a:r>
              <a:rPr lang="id-ID" sz="2800" dirty="0"/>
              <a:t>Plester selebar 2.5 cm (1 in)</a:t>
            </a:r>
            <a:endParaRPr lang="en-US" sz="2800" dirty="0"/>
          </a:p>
          <a:p>
            <a:pPr lvl="0"/>
            <a:r>
              <a:rPr lang="id-ID" sz="2800" dirty="0"/>
              <a:t>Pinset </a:t>
            </a:r>
            <a:r>
              <a:rPr lang="id-ID" sz="2800" dirty="0" smtClean="0"/>
              <a:t>penjepit</a:t>
            </a:r>
            <a:endParaRPr lang="en-US" sz="2800" dirty="0" smtClean="0"/>
          </a:p>
          <a:p>
            <a:pPr lvl="0"/>
            <a:r>
              <a:rPr lang="id-ID" sz="2800" dirty="0" smtClean="0"/>
              <a:t>Termometer</a:t>
            </a:r>
            <a:r>
              <a:rPr lang="en-US" sz="2800" dirty="0" smtClean="0"/>
              <a:t> </a:t>
            </a:r>
            <a:r>
              <a:rPr lang="id-ID" sz="2800" dirty="0"/>
              <a:t>Obat – obatan</a:t>
            </a:r>
            <a:endParaRPr lang="en-US" sz="2800" dirty="0"/>
          </a:p>
          <a:p>
            <a:pPr lvl="0"/>
            <a:r>
              <a:rPr lang="id-ID" sz="2800" dirty="0"/>
              <a:t>Gunting</a:t>
            </a:r>
            <a:endParaRPr lang="en-US" sz="2800" dirty="0"/>
          </a:p>
          <a:p>
            <a:pPr lvl="0"/>
            <a:r>
              <a:rPr lang="id-ID" sz="2800" dirty="0"/>
              <a:t>Betadine</a:t>
            </a:r>
            <a:endParaRPr lang="en-US" sz="2800" dirty="0"/>
          </a:p>
          <a:p>
            <a:pPr lvl="0"/>
            <a:r>
              <a:rPr lang="id-ID" sz="2800" dirty="0"/>
              <a:t>Alcohol 70%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7170" name="Picture 2" descr="Hasil gambar untuk animasi p3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514600"/>
            <a:ext cx="31242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4155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Tindakan</a:t>
            </a:r>
            <a:r>
              <a:rPr lang="en-US" dirty="0" smtClean="0"/>
              <a:t> </a:t>
            </a: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Kecelekaan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 sz="2000" dirty="0"/>
              <a:t>Bersikaplah tenang, jangan pernah panik. Anda diharapakan menjadi penolong bukan pembunuh atau menjadi korban selanjutnya (ditolong)</a:t>
            </a:r>
            <a:endParaRPr lang="en-US" sz="2000" dirty="0"/>
          </a:p>
          <a:p>
            <a:pPr lvl="0"/>
            <a:r>
              <a:rPr lang="id-ID" sz="2000" dirty="0"/>
              <a:t>Gunakan mata dengan jeli, kuatkan hatimu karna anda harus tega melakukan tindakan yang membuat korban menjerit kesakitan untuk keselamatannya, lakukan gerakan dengan tangkas dan tepat tanpa menambah kerusakan.</a:t>
            </a:r>
            <a:endParaRPr lang="en-US" sz="2000" dirty="0"/>
          </a:p>
          <a:p>
            <a:pPr lvl="0"/>
            <a:r>
              <a:rPr lang="id-ID" sz="2000" dirty="0"/>
              <a:t>Perhatikan keadaan sekitar kecelakaan, cara terjadinya kecelakaan, cuaca dll</a:t>
            </a:r>
            <a:endParaRPr lang="en-US" sz="2000" dirty="0"/>
          </a:p>
          <a:p>
            <a:pPr lvl="0"/>
            <a:r>
              <a:rPr lang="id-ID" sz="2000" dirty="0"/>
              <a:t>Perhatikan keadaan penderita apakah pingsan, ada perdarahan dan luka, patah tulang, merasa sangat kesakitan dll</a:t>
            </a:r>
            <a:endParaRPr lang="en-US" sz="2000" dirty="0"/>
          </a:p>
          <a:p>
            <a:pPr lvl="0"/>
            <a:r>
              <a:rPr lang="id-ID" sz="2000" dirty="0"/>
              <a:t>Periksa pernafasan korban. Kalau tidak bernafas, periksa dan bersihkan jalan nafas lalu berikan pernafasan bantuan (A, B = Airway, Breathing management)</a:t>
            </a:r>
            <a:endParaRPr lang="en-US" sz="20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06014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/>
          <a:lstStyle/>
          <a:p>
            <a:r>
              <a:rPr lang="en-US" sz="6000" b="1" dirty="0" err="1" smtClean="0">
                <a:latin typeface="Harrington" pitchFamily="82" charset="0"/>
              </a:rPr>
              <a:t>Materi</a:t>
            </a:r>
            <a:r>
              <a:rPr lang="en-US" sz="6000" b="1" dirty="0" smtClean="0">
                <a:latin typeface="Harrington" pitchFamily="82" charset="0"/>
              </a:rPr>
              <a:t> Ajar</a:t>
            </a:r>
            <a:endParaRPr lang="en-US" sz="6000" b="1" dirty="0">
              <a:latin typeface="Harringto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229600" cy="48307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2900" dirty="0" err="1" smtClean="0"/>
              <a:t>Definisi</a:t>
            </a:r>
            <a:r>
              <a:rPr lang="en-US" sz="2900" dirty="0" smtClean="0"/>
              <a:t> K3L</a:t>
            </a:r>
          </a:p>
          <a:p>
            <a:pPr marL="514350" indent="-514350">
              <a:buAutoNum type="arabicPeriod"/>
            </a:pPr>
            <a:r>
              <a:rPr lang="en-US" sz="2900" dirty="0" err="1" smtClean="0"/>
              <a:t>Regulasi</a:t>
            </a:r>
            <a:r>
              <a:rPr lang="en-US" sz="2900" dirty="0" smtClean="0"/>
              <a:t> K3L</a:t>
            </a:r>
          </a:p>
          <a:p>
            <a:pPr marL="514350" indent="-514350">
              <a:buAutoNum type="arabicPeriod"/>
            </a:pPr>
            <a:r>
              <a:rPr lang="en-US" sz="2900" dirty="0" err="1" smtClean="0"/>
              <a:t>Tujuan</a:t>
            </a:r>
            <a:r>
              <a:rPr lang="en-US" sz="2900" dirty="0" smtClean="0"/>
              <a:t> K3L</a:t>
            </a:r>
          </a:p>
          <a:p>
            <a:pPr marL="514350" indent="-514350">
              <a:buAutoNum type="arabicPeriod"/>
            </a:pPr>
            <a:r>
              <a:rPr lang="en-US" sz="2900" dirty="0" err="1" smtClean="0"/>
              <a:t>Ruang</a:t>
            </a:r>
            <a:r>
              <a:rPr lang="en-US" sz="2900" dirty="0" smtClean="0"/>
              <a:t> </a:t>
            </a:r>
            <a:r>
              <a:rPr lang="en-US" sz="2900" dirty="0" err="1" smtClean="0"/>
              <a:t>Lingkup</a:t>
            </a:r>
            <a:r>
              <a:rPr lang="en-US" sz="2900" dirty="0" smtClean="0"/>
              <a:t> K3L</a:t>
            </a:r>
          </a:p>
          <a:p>
            <a:pPr marL="514350" indent="-514350">
              <a:buAutoNum type="arabicPeriod"/>
            </a:pPr>
            <a:r>
              <a:rPr lang="en-US" sz="2900" dirty="0" err="1" smtClean="0"/>
              <a:t>Jenis</a:t>
            </a:r>
            <a:r>
              <a:rPr lang="en-US" sz="2900" dirty="0" smtClean="0"/>
              <a:t> </a:t>
            </a:r>
            <a:r>
              <a:rPr lang="en-US" sz="2900" dirty="0" err="1" smtClean="0"/>
              <a:t>Kecelekaan</a:t>
            </a:r>
            <a:r>
              <a:rPr lang="en-US" sz="2900" dirty="0" smtClean="0"/>
              <a:t> </a:t>
            </a:r>
            <a:r>
              <a:rPr lang="en-US" sz="2900" dirty="0" err="1" smtClean="0"/>
              <a:t>Kerja</a:t>
            </a:r>
            <a:endParaRPr lang="en-US" sz="2900" dirty="0" smtClean="0"/>
          </a:p>
          <a:p>
            <a:pPr marL="514350" indent="-514350">
              <a:buAutoNum type="arabicPeriod"/>
            </a:pPr>
            <a:r>
              <a:rPr lang="en-US" sz="2900" dirty="0" smtClean="0"/>
              <a:t>Cara </a:t>
            </a:r>
            <a:r>
              <a:rPr lang="en-US" sz="2900" dirty="0" err="1" smtClean="0"/>
              <a:t>Pengendalian</a:t>
            </a:r>
            <a:r>
              <a:rPr lang="en-US" sz="2900" dirty="0" smtClean="0"/>
              <a:t> </a:t>
            </a:r>
            <a:r>
              <a:rPr lang="en-US" sz="2900" dirty="0" err="1" smtClean="0"/>
              <a:t>Kecelekaan</a:t>
            </a:r>
            <a:r>
              <a:rPr lang="en-US" sz="2900" dirty="0" smtClean="0"/>
              <a:t> </a:t>
            </a:r>
            <a:r>
              <a:rPr lang="en-US" sz="2900" dirty="0" err="1" smtClean="0"/>
              <a:t>Kerja</a:t>
            </a:r>
            <a:endParaRPr lang="en-US" sz="2900" dirty="0" smtClean="0"/>
          </a:p>
          <a:p>
            <a:pPr marL="514350" indent="-514350">
              <a:buAutoNum type="arabicPeriod"/>
            </a:pPr>
            <a:r>
              <a:rPr lang="en-US" sz="2900" dirty="0" err="1" smtClean="0"/>
              <a:t>Tindakan</a:t>
            </a:r>
            <a:r>
              <a:rPr lang="en-US" sz="2900" dirty="0" smtClean="0"/>
              <a:t> </a:t>
            </a:r>
            <a:r>
              <a:rPr lang="en-US" sz="2900" dirty="0" err="1" smtClean="0"/>
              <a:t>Setelah</a:t>
            </a:r>
            <a:r>
              <a:rPr lang="en-US" sz="2900" dirty="0" smtClean="0"/>
              <a:t> </a:t>
            </a:r>
            <a:r>
              <a:rPr lang="en-US" sz="2900" dirty="0" err="1" smtClean="0"/>
              <a:t>terjadi</a:t>
            </a:r>
            <a:r>
              <a:rPr lang="en-US" sz="2900" dirty="0" smtClean="0"/>
              <a:t> </a:t>
            </a:r>
            <a:r>
              <a:rPr lang="en-US" sz="2900" dirty="0" err="1" smtClean="0"/>
              <a:t>Kecelekaan</a:t>
            </a:r>
            <a:r>
              <a:rPr lang="en-US" sz="2900" dirty="0" smtClean="0"/>
              <a:t> </a:t>
            </a:r>
            <a:r>
              <a:rPr lang="en-US" sz="2900" dirty="0" err="1" smtClean="0"/>
              <a:t>Kerja</a:t>
            </a:r>
            <a:endParaRPr lang="en-US" sz="2900" dirty="0" smtClean="0"/>
          </a:p>
          <a:p>
            <a:pPr marL="514350" indent="-514350">
              <a:buAutoNum type="arabicPeriod"/>
            </a:pPr>
            <a:r>
              <a:rPr lang="en-US" sz="2900" dirty="0" err="1" smtClean="0"/>
              <a:t>Alat</a:t>
            </a:r>
            <a:r>
              <a:rPr lang="en-US" sz="2900" dirty="0" smtClean="0"/>
              <a:t> </a:t>
            </a:r>
            <a:r>
              <a:rPr lang="en-US" sz="2900" dirty="0" err="1" smtClean="0"/>
              <a:t>Pelindung</a:t>
            </a:r>
            <a:r>
              <a:rPr lang="en-US" sz="2900" dirty="0" smtClean="0"/>
              <a:t> </a:t>
            </a:r>
            <a:r>
              <a:rPr lang="en-US" sz="2900" dirty="0" err="1" smtClean="0"/>
              <a:t>Diri</a:t>
            </a:r>
            <a:endParaRPr lang="en-US" sz="2900" dirty="0" smtClean="0"/>
          </a:p>
          <a:p>
            <a:pPr marL="514350" indent="-514350">
              <a:buAutoNum type="arabicPeriod"/>
            </a:pPr>
            <a:endParaRPr lang="en-US" sz="2900" dirty="0"/>
          </a:p>
        </p:txBody>
      </p:sp>
    </p:spTree>
  </p:cSld>
  <p:clrMapOvr>
    <a:masterClrMapping/>
  </p:clrMapOvr>
  <p:transition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1"/>
            <a:ext cx="8229600" cy="4800600"/>
          </a:xfrm>
        </p:spPr>
        <p:txBody>
          <a:bodyPr/>
          <a:lstStyle/>
          <a:p>
            <a:r>
              <a:rPr lang="en-US" sz="2400" dirty="0" err="1" smtClean="0"/>
              <a:t>Periksa</a:t>
            </a:r>
            <a:r>
              <a:rPr lang="en-US" sz="2400" dirty="0" smtClean="0"/>
              <a:t> </a:t>
            </a:r>
            <a:r>
              <a:rPr lang="en-US" sz="2400" dirty="0" err="1" smtClean="0"/>
              <a:t>nadi</a:t>
            </a:r>
            <a:r>
              <a:rPr lang="en-US" sz="2400" dirty="0" smtClean="0"/>
              <a:t> </a:t>
            </a:r>
            <a:r>
              <a:rPr lang="en-US" sz="2400" dirty="0" err="1" smtClean="0"/>
              <a:t>atau</a:t>
            </a:r>
            <a:r>
              <a:rPr lang="en-US" sz="2400" dirty="0" smtClean="0"/>
              <a:t> </a:t>
            </a:r>
            <a:r>
              <a:rPr lang="en-US" sz="2400" dirty="0" err="1" smtClean="0"/>
              <a:t>denyut</a:t>
            </a:r>
            <a:r>
              <a:rPr lang="en-US" sz="2400" dirty="0" smtClean="0"/>
              <a:t> </a:t>
            </a:r>
            <a:r>
              <a:rPr lang="en-US" sz="2400" dirty="0" err="1" smtClean="0"/>
              <a:t>jantung</a:t>
            </a:r>
            <a:r>
              <a:rPr lang="en-US" sz="2400" dirty="0" smtClean="0"/>
              <a:t> </a:t>
            </a:r>
            <a:r>
              <a:rPr lang="en-US" sz="2400" dirty="0" err="1" smtClean="0"/>
              <a:t>korban</a:t>
            </a:r>
            <a:r>
              <a:rPr lang="en-US" sz="2400" dirty="0" smtClean="0"/>
              <a:t>. </a:t>
            </a:r>
            <a:r>
              <a:rPr lang="en-US" sz="2400" dirty="0" err="1" smtClean="0"/>
              <a:t>Kalaun</a:t>
            </a:r>
            <a:r>
              <a:rPr lang="en-US" sz="2400" dirty="0" smtClean="0"/>
              <a:t> </a:t>
            </a:r>
            <a:r>
              <a:rPr lang="en-US" sz="2400" dirty="0" err="1" smtClean="0"/>
              <a:t>jantung</a:t>
            </a:r>
            <a:r>
              <a:rPr lang="en-US" sz="2400" dirty="0" smtClean="0"/>
              <a:t> </a:t>
            </a:r>
            <a:r>
              <a:rPr lang="en-US" sz="2400" dirty="0" err="1" smtClean="0"/>
              <a:t>berhenti</a:t>
            </a:r>
            <a:r>
              <a:rPr lang="en-US" sz="2400" dirty="0" smtClean="0"/>
              <a:t>, </a:t>
            </a:r>
            <a:r>
              <a:rPr lang="en-US" sz="2400" dirty="0" err="1" smtClean="0"/>
              <a:t>lakukan</a:t>
            </a:r>
            <a:r>
              <a:rPr lang="en-US" sz="2400" dirty="0" smtClean="0"/>
              <a:t> </a:t>
            </a:r>
            <a:r>
              <a:rPr lang="id-ID" sz="2400" dirty="0" smtClean="0"/>
              <a:t>pijat   </a:t>
            </a:r>
            <a:r>
              <a:rPr lang="id-ID" sz="2400" dirty="0"/>
              <a:t>jantung  luar.  Kalau   ada   perdarahan  </a:t>
            </a:r>
            <a:r>
              <a:rPr lang="id-ID" sz="2400" dirty="0" smtClean="0"/>
              <a:t>berat</a:t>
            </a:r>
            <a:r>
              <a:rPr lang="en-US" sz="2400" dirty="0" smtClean="0"/>
              <a:t> </a:t>
            </a:r>
            <a:r>
              <a:rPr lang="id-ID" sz="2400" dirty="0" smtClean="0"/>
              <a:t>segera </a:t>
            </a:r>
            <a:r>
              <a:rPr lang="id-ID" sz="2400" dirty="0"/>
              <a:t>hentikan (C = </a:t>
            </a:r>
            <a:r>
              <a:rPr lang="id-ID" sz="2400" i="1" dirty="0"/>
              <a:t>Circulatory </a:t>
            </a:r>
            <a:r>
              <a:rPr lang="id-ID" sz="2400" dirty="0"/>
              <a:t>management</a:t>
            </a:r>
            <a:r>
              <a:rPr lang="id-ID" sz="2400" dirty="0" smtClean="0"/>
              <a:t>)</a:t>
            </a:r>
            <a:endParaRPr lang="en-US" sz="2400" dirty="0" smtClean="0"/>
          </a:p>
          <a:p>
            <a:pPr lvl="0"/>
            <a:r>
              <a:rPr lang="id-ID" sz="2400" dirty="0"/>
              <a:t>Apakah penderita Shock? Kalau shock cari dan atasi penyebabnya</a:t>
            </a:r>
            <a:endParaRPr lang="en-US" sz="2400" dirty="0"/>
          </a:p>
          <a:p>
            <a:pPr lvl="0"/>
            <a:r>
              <a:rPr lang="id-ID" sz="2400" dirty="0"/>
              <a:t>Setelah A, B, dan C stabil, periksa ulang cedera penyebab atau penyerta. Kalau ada patah tulang lakukan pembidaian pada tulang yang patah, Jangan buru-buru memindahkan atau membawa ke klinik atau rumah sakit sebelum tulang yang patah dibidai.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76556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Prioritas</a:t>
            </a:r>
            <a:r>
              <a:rPr lang="en-US" dirty="0" smtClean="0"/>
              <a:t> </a:t>
            </a:r>
            <a:r>
              <a:rPr lang="en-US" dirty="0" err="1" smtClean="0"/>
              <a:t>Pertolongan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id-ID" sz="2400" dirty="0"/>
              <a:t>Henti napas</a:t>
            </a:r>
            <a:endParaRPr lang="en-US" sz="2000" dirty="0"/>
          </a:p>
          <a:p>
            <a:pPr lvl="1"/>
            <a:r>
              <a:rPr lang="id-ID" sz="2400" dirty="0"/>
              <a:t>Henti jantung</a:t>
            </a:r>
            <a:endParaRPr lang="en-US" sz="2000" dirty="0"/>
          </a:p>
          <a:p>
            <a:pPr lvl="1"/>
            <a:r>
              <a:rPr lang="id-ID" sz="2400" dirty="0"/>
              <a:t>Pendarahan berat</a:t>
            </a:r>
            <a:endParaRPr lang="en-US" sz="2000" dirty="0"/>
          </a:p>
          <a:p>
            <a:pPr lvl="1"/>
            <a:r>
              <a:rPr lang="id-ID" sz="2400" dirty="0"/>
              <a:t>Shock</a:t>
            </a:r>
            <a:endParaRPr lang="en-US" sz="2000" dirty="0"/>
          </a:p>
          <a:p>
            <a:pPr lvl="1"/>
            <a:r>
              <a:rPr lang="id-ID" sz="2400" dirty="0"/>
              <a:t>Ketidak sadaran</a:t>
            </a:r>
            <a:endParaRPr lang="en-US" sz="2000" dirty="0"/>
          </a:p>
          <a:p>
            <a:pPr lvl="1"/>
            <a:r>
              <a:rPr lang="id-ID" sz="2400" dirty="0"/>
              <a:t>Pendaraahan ringan</a:t>
            </a:r>
            <a:endParaRPr lang="en-US" sz="2000" dirty="0"/>
          </a:p>
          <a:p>
            <a:pPr lvl="1"/>
            <a:r>
              <a:rPr lang="id-ID" sz="2400" dirty="0"/>
              <a:t>Patah tulang atau cedera lain</a:t>
            </a:r>
            <a:endParaRPr lang="en-US" sz="2000" dirty="0"/>
          </a:p>
          <a:p>
            <a:endParaRPr lang="en-US" sz="2800" dirty="0"/>
          </a:p>
        </p:txBody>
      </p:sp>
      <p:pic>
        <p:nvPicPr>
          <p:cNvPr id="8194" name="Picture 2" descr="Gambar terkai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95400"/>
            <a:ext cx="3505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asil gambar untuk animasi henti jantu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4953000"/>
            <a:ext cx="2133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asil gambar untuk animasi patah tula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67111" y="4743395"/>
            <a:ext cx="3810000" cy="164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1043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1979" y="680720"/>
            <a:ext cx="37934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45" dirty="0"/>
              <a:t>Alat </a:t>
            </a:r>
            <a:r>
              <a:rPr sz="4400" spc="-395" dirty="0"/>
              <a:t>Pelindung</a:t>
            </a:r>
            <a:r>
              <a:rPr sz="4400" spc="-170" dirty="0"/>
              <a:t> </a:t>
            </a:r>
            <a:r>
              <a:rPr sz="4400" spc="-305" dirty="0"/>
              <a:t>Diri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1662429" y="1898650"/>
            <a:ext cx="292100" cy="29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92629" y="1818640"/>
            <a:ext cx="6845300" cy="4718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800" spc="-225" dirty="0">
                <a:solidFill>
                  <a:prstClr val="black"/>
                </a:solidFill>
                <a:latin typeface="Arial"/>
                <a:cs typeface="Arial"/>
              </a:rPr>
              <a:t>Alat </a:t>
            </a:r>
            <a:r>
              <a:rPr sz="2800" spc="-260" dirty="0">
                <a:solidFill>
                  <a:prstClr val="black"/>
                </a:solidFill>
                <a:latin typeface="Arial"/>
                <a:cs typeface="Arial"/>
              </a:rPr>
              <a:t>Pelindung </a:t>
            </a:r>
            <a:r>
              <a:rPr sz="2800" spc="-195" dirty="0">
                <a:solidFill>
                  <a:prstClr val="black"/>
                </a:solidFill>
                <a:latin typeface="Arial"/>
                <a:cs typeface="Arial"/>
              </a:rPr>
              <a:t>Diri </a:t>
            </a:r>
            <a:r>
              <a:rPr sz="2800" spc="-170" dirty="0">
                <a:solidFill>
                  <a:prstClr val="black"/>
                </a:solidFill>
                <a:latin typeface="Arial"/>
                <a:cs typeface="Arial"/>
              </a:rPr>
              <a:t>( </a:t>
            </a:r>
            <a:r>
              <a:rPr sz="2800" spc="-350" dirty="0">
                <a:solidFill>
                  <a:prstClr val="black"/>
                </a:solidFill>
                <a:latin typeface="Arial"/>
                <a:cs typeface="Arial"/>
              </a:rPr>
              <a:t>APD </a:t>
            </a:r>
            <a:r>
              <a:rPr sz="2800" spc="-170" dirty="0">
                <a:solidFill>
                  <a:prstClr val="black"/>
                </a:solidFill>
                <a:latin typeface="Arial"/>
                <a:cs typeface="Arial"/>
              </a:rPr>
              <a:t>) </a:t>
            </a:r>
            <a:r>
              <a:rPr sz="2800" spc="-260" dirty="0">
                <a:solidFill>
                  <a:prstClr val="black"/>
                </a:solidFill>
                <a:latin typeface="Arial"/>
                <a:cs typeface="Arial"/>
              </a:rPr>
              <a:t>adalah seperangkat </a:t>
            </a:r>
            <a:r>
              <a:rPr sz="2800" spc="-215" dirty="0">
                <a:solidFill>
                  <a:prstClr val="black"/>
                </a:solidFill>
                <a:latin typeface="Arial"/>
                <a:cs typeface="Arial"/>
              </a:rPr>
              <a:t>alat  </a:t>
            </a:r>
            <a:r>
              <a:rPr sz="2800" spc="-280" dirty="0">
                <a:solidFill>
                  <a:prstClr val="black"/>
                </a:solidFill>
                <a:latin typeface="Arial"/>
                <a:cs typeface="Arial"/>
              </a:rPr>
              <a:t>yang </a:t>
            </a:r>
            <a:r>
              <a:rPr sz="2800" spc="-270" dirty="0">
                <a:solidFill>
                  <a:prstClr val="black"/>
                </a:solidFill>
                <a:latin typeface="Arial"/>
                <a:cs typeface="Arial"/>
              </a:rPr>
              <a:t>digunakan </a:t>
            </a:r>
            <a:r>
              <a:rPr sz="2800" spc="-245" dirty="0">
                <a:solidFill>
                  <a:prstClr val="black"/>
                </a:solidFill>
                <a:latin typeface="Arial"/>
                <a:cs typeface="Arial"/>
              </a:rPr>
              <a:t>oleh </a:t>
            </a:r>
            <a:r>
              <a:rPr sz="2800" spc="-265" dirty="0">
                <a:solidFill>
                  <a:prstClr val="black"/>
                </a:solidFill>
                <a:latin typeface="Arial"/>
                <a:cs typeface="Arial"/>
              </a:rPr>
              <a:t>tenaga </a:t>
            </a:r>
            <a:r>
              <a:rPr sz="2800" spc="-225" dirty="0">
                <a:solidFill>
                  <a:prstClr val="black"/>
                </a:solidFill>
                <a:latin typeface="Arial"/>
                <a:cs typeface="Arial"/>
              </a:rPr>
              <a:t>kerja </a:t>
            </a:r>
            <a:r>
              <a:rPr sz="2800" spc="-254" dirty="0">
                <a:solidFill>
                  <a:prstClr val="black"/>
                </a:solidFill>
                <a:latin typeface="Arial"/>
                <a:cs typeface="Arial"/>
              </a:rPr>
              <a:t>untuk melindungi  </a:t>
            </a:r>
            <a:r>
              <a:rPr sz="2800" spc="-250" dirty="0">
                <a:solidFill>
                  <a:prstClr val="black"/>
                </a:solidFill>
                <a:latin typeface="Arial"/>
                <a:cs typeface="Arial"/>
              </a:rPr>
              <a:t>seluruh/sebagian </a:t>
            </a:r>
            <a:r>
              <a:rPr sz="2800" spc="-270" dirty="0">
                <a:solidFill>
                  <a:prstClr val="black"/>
                </a:solidFill>
                <a:latin typeface="Arial"/>
                <a:cs typeface="Arial"/>
              </a:rPr>
              <a:t>tubuhnya </a:t>
            </a:r>
            <a:r>
              <a:rPr sz="2800" spc="-254" dirty="0">
                <a:solidFill>
                  <a:prstClr val="black"/>
                </a:solidFill>
                <a:latin typeface="Arial"/>
                <a:cs typeface="Arial"/>
              </a:rPr>
              <a:t>terhadap </a:t>
            </a:r>
            <a:r>
              <a:rPr sz="2800" spc="-280" dirty="0">
                <a:solidFill>
                  <a:prstClr val="black"/>
                </a:solidFill>
                <a:latin typeface="Arial"/>
                <a:cs typeface="Arial"/>
              </a:rPr>
              <a:t>kemungkinan  </a:t>
            </a:r>
            <a:r>
              <a:rPr sz="2800" spc="-285" dirty="0">
                <a:solidFill>
                  <a:prstClr val="black"/>
                </a:solidFill>
                <a:latin typeface="Arial"/>
                <a:cs typeface="Arial"/>
              </a:rPr>
              <a:t>adanya </a:t>
            </a:r>
            <a:r>
              <a:rPr sz="2800" spc="-240" dirty="0">
                <a:solidFill>
                  <a:prstClr val="black"/>
                </a:solidFill>
                <a:latin typeface="Arial"/>
                <a:cs typeface="Arial"/>
              </a:rPr>
              <a:t>potensi </a:t>
            </a:r>
            <a:r>
              <a:rPr sz="2800" spc="-265" dirty="0">
                <a:solidFill>
                  <a:prstClr val="black"/>
                </a:solidFill>
                <a:latin typeface="Arial"/>
                <a:cs typeface="Arial"/>
              </a:rPr>
              <a:t>bahaya/kecelakaan </a:t>
            </a:r>
            <a:r>
              <a:rPr sz="2800" spc="-210" dirty="0">
                <a:solidFill>
                  <a:prstClr val="black"/>
                </a:solidFill>
                <a:latin typeface="Arial"/>
                <a:cs typeface="Arial"/>
              </a:rPr>
              <a:t>kerja. </a:t>
            </a:r>
            <a:r>
              <a:rPr sz="2800" spc="-355" dirty="0">
                <a:solidFill>
                  <a:prstClr val="black"/>
                </a:solidFill>
                <a:latin typeface="Arial"/>
                <a:cs typeface="Arial"/>
              </a:rPr>
              <a:t>APD  </a:t>
            </a:r>
            <a:r>
              <a:rPr sz="2800" spc="-235" dirty="0">
                <a:solidFill>
                  <a:prstClr val="black"/>
                </a:solidFill>
                <a:latin typeface="Arial"/>
                <a:cs typeface="Arial"/>
              </a:rPr>
              <a:t>dipakai </a:t>
            </a:r>
            <a:r>
              <a:rPr sz="2800" spc="-260" dirty="0">
                <a:solidFill>
                  <a:prstClr val="black"/>
                </a:solidFill>
                <a:latin typeface="Arial"/>
                <a:cs typeface="Arial"/>
              </a:rPr>
              <a:t>sebagai </a:t>
            </a:r>
            <a:r>
              <a:rPr sz="2800" spc="-280" dirty="0">
                <a:solidFill>
                  <a:prstClr val="black"/>
                </a:solidFill>
                <a:latin typeface="Arial"/>
                <a:cs typeface="Arial"/>
              </a:rPr>
              <a:t>upaya </a:t>
            </a:r>
            <a:r>
              <a:rPr sz="2800" spc="-220" dirty="0">
                <a:solidFill>
                  <a:prstClr val="black"/>
                </a:solidFill>
                <a:latin typeface="Arial"/>
                <a:cs typeface="Arial"/>
              </a:rPr>
              <a:t>terakhir </a:t>
            </a:r>
            <a:r>
              <a:rPr sz="2800" spc="-285" dirty="0">
                <a:solidFill>
                  <a:prstClr val="black"/>
                </a:solidFill>
                <a:latin typeface="Arial"/>
                <a:cs typeface="Arial"/>
              </a:rPr>
              <a:t>dalam usaha  </a:t>
            </a:r>
            <a:r>
              <a:rPr sz="2800" spc="-254" dirty="0">
                <a:solidFill>
                  <a:prstClr val="black"/>
                </a:solidFill>
                <a:latin typeface="Arial"/>
                <a:cs typeface="Arial"/>
              </a:rPr>
              <a:t>melindungi </a:t>
            </a:r>
            <a:r>
              <a:rPr sz="2800" spc="-265" dirty="0">
                <a:solidFill>
                  <a:prstClr val="black"/>
                </a:solidFill>
                <a:latin typeface="Arial"/>
                <a:cs typeface="Arial"/>
              </a:rPr>
              <a:t>tenaga </a:t>
            </a:r>
            <a:r>
              <a:rPr sz="2800" spc="-225" dirty="0">
                <a:solidFill>
                  <a:prstClr val="black"/>
                </a:solidFill>
                <a:latin typeface="Arial"/>
                <a:cs typeface="Arial"/>
              </a:rPr>
              <a:t>kerja </a:t>
            </a:r>
            <a:r>
              <a:rPr sz="2800" spc="-245" dirty="0">
                <a:solidFill>
                  <a:prstClr val="black"/>
                </a:solidFill>
                <a:latin typeface="Arial"/>
                <a:cs typeface="Arial"/>
              </a:rPr>
              <a:t>apabila </a:t>
            </a:r>
            <a:r>
              <a:rPr sz="2800" spc="-285" dirty="0">
                <a:solidFill>
                  <a:prstClr val="black"/>
                </a:solidFill>
                <a:latin typeface="Arial"/>
                <a:cs typeface="Arial"/>
              </a:rPr>
              <a:t>usaha </a:t>
            </a:r>
            <a:r>
              <a:rPr sz="2800" spc="-265" dirty="0">
                <a:solidFill>
                  <a:prstClr val="black"/>
                </a:solidFill>
                <a:latin typeface="Arial"/>
                <a:cs typeface="Arial"/>
              </a:rPr>
              <a:t>rekayasa  </a:t>
            </a:r>
            <a:r>
              <a:rPr sz="2800" spc="-240" dirty="0">
                <a:solidFill>
                  <a:prstClr val="black"/>
                </a:solidFill>
                <a:latin typeface="Arial"/>
                <a:cs typeface="Arial"/>
              </a:rPr>
              <a:t>(engineering) </a:t>
            </a:r>
            <a:r>
              <a:rPr sz="2800" spc="-290" dirty="0">
                <a:solidFill>
                  <a:prstClr val="black"/>
                </a:solidFill>
                <a:latin typeface="Arial"/>
                <a:cs typeface="Arial"/>
              </a:rPr>
              <a:t>dan </a:t>
            </a:r>
            <a:r>
              <a:rPr sz="2800" spc="-220" dirty="0">
                <a:solidFill>
                  <a:prstClr val="black"/>
                </a:solidFill>
                <a:latin typeface="Arial"/>
                <a:cs typeface="Arial"/>
              </a:rPr>
              <a:t>administratif tidak </a:t>
            </a:r>
            <a:r>
              <a:rPr sz="2800" spc="-265" dirty="0">
                <a:solidFill>
                  <a:prstClr val="black"/>
                </a:solidFill>
                <a:latin typeface="Arial"/>
                <a:cs typeface="Arial"/>
              </a:rPr>
              <a:t>dapat </a:t>
            </a:r>
            <a:r>
              <a:rPr sz="2800" spc="-245" dirty="0">
                <a:solidFill>
                  <a:prstClr val="black"/>
                </a:solidFill>
                <a:latin typeface="Arial"/>
                <a:cs typeface="Arial"/>
              </a:rPr>
              <a:t>dilakukan  </a:t>
            </a:r>
            <a:r>
              <a:rPr sz="2800" spc="-290" dirty="0">
                <a:solidFill>
                  <a:prstClr val="black"/>
                </a:solidFill>
                <a:latin typeface="Arial"/>
                <a:cs typeface="Arial"/>
              </a:rPr>
              <a:t>dengan </a:t>
            </a:r>
            <a:r>
              <a:rPr sz="2800" spc="-220" dirty="0">
                <a:solidFill>
                  <a:prstClr val="black"/>
                </a:solidFill>
                <a:latin typeface="Arial"/>
                <a:cs typeface="Arial"/>
              </a:rPr>
              <a:t>baik. </a:t>
            </a:r>
            <a:r>
              <a:rPr sz="2800" spc="-355" dirty="0">
                <a:solidFill>
                  <a:prstClr val="black"/>
                </a:solidFill>
                <a:latin typeface="Arial"/>
                <a:cs typeface="Arial"/>
              </a:rPr>
              <a:t>APD </a:t>
            </a:r>
            <a:r>
              <a:rPr sz="2800" spc="-245" dirty="0">
                <a:solidFill>
                  <a:prstClr val="black"/>
                </a:solidFill>
                <a:latin typeface="Arial"/>
                <a:cs typeface="Arial"/>
              </a:rPr>
              <a:t>juga </a:t>
            </a:r>
            <a:r>
              <a:rPr sz="2800" spc="-290" dirty="0">
                <a:solidFill>
                  <a:prstClr val="black"/>
                </a:solidFill>
                <a:latin typeface="Arial"/>
                <a:cs typeface="Arial"/>
              </a:rPr>
              <a:t>merupakan </a:t>
            </a:r>
            <a:r>
              <a:rPr sz="2800" spc="-270" dirty="0">
                <a:solidFill>
                  <a:prstClr val="black"/>
                </a:solidFill>
                <a:latin typeface="Arial"/>
                <a:cs typeface="Arial"/>
              </a:rPr>
              <a:t>kelengkapan  </a:t>
            </a:r>
            <a:r>
              <a:rPr sz="2800" spc="-280" dirty="0">
                <a:solidFill>
                  <a:prstClr val="black"/>
                </a:solidFill>
                <a:latin typeface="Arial"/>
                <a:cs typeface="Arial"/>
              </a:rPr>
              <a:t>yang </a:t>
            </a:r>
            <a:r>
              <a:rPr sz="2800" spc="-240" dirty="0">
                <a:solidFill>
                  <a:prstClr val="black"/>
                </a:solidFill>
                <a:latin typeface="Arial"/>
                <a:cs typeface="Arial"/>
              </a:rPr>
              <a:t>wajib </a:t>
            </a:r>
            <a:r>
              <a:rPr sz="2800" spc="-270" dirty="0">
                <a:solidFill>
                  <a:prstClr val="black"/>
                </a:solidFill>
                <a:latin typeface="Arial"/>
                <a:cs typeface="Arial"/>
              </a:rPr>
              <a:t>digunakan </a:t>
            </a:r>
            <a:r>
              <a:rPr sz="2800" spc="-245" dirty="0">
                <a:solidFill>
                  <a:prstClr val="black"/>
                </a:solidFill>
                <a:latin typeface="Arial"/>
                <a:cs typeface="Arial"/>
              </a:rPr>
              <a:t>saat bekerja </a:t>
            </a:r>
            <a:r>
              <a:rPr sz="2800" spc="-250" dirty="0">
                <a:solidFill>
                  <a:prstClr val="black"/>
                </a:solidFill>
                <a:latin typeface="Arial"/>
                <a:cs typeface="Arial"/>
              </a:rPr>
              <a:t>sesuai </a:t>
            </a:r>
            <a:r>
              <a:rPr sz="2800" spc="-270" dirty="0">
                <a:solidFill>
                  <a:prstClr val="black"/>
                </a:solidFill>
                <a:latin typeface="Arial"/>
                <a:cs typeface="Arial"/>
              </a:rPr>
              <a:t>kebutuhan  </a:t>
            </a:r>
            <a:r>
              <a:rPr sz="2800" spc="-254" dirty="0">
                <a:solidFill>
                  <a:prstClr val="black"/>
                </a:solidFill>
                <a:latin typeface="Arial"/>
                <a:cs typeface="Arial"/>
              </a:rPr>
              <a:t>untuk </a:t>
            </a:r>
            <a:r>
              <a:rPr sz="2800" spc="-285" dirty="0">
                <a:solidFill>
                  <a:prstClr val="black"/>
                </a:solidFill>
                <a:latin typeface="Arial"/>
                <a:cs typeface="Arial"/>
              </a:rPr>
              <a:t>menjaga </a:t>
            </a:r>
            <a:r>
              <a:rPr sz="2800" spc="-270" dirty="0">
                <a:solidFill>
                  <a:prstClr val="black"/>
                </a:solidFill>
                <a:latin typeface="Arial"/>
                <a:cs typeface="Arial"/>
              </a:rPr>
              <a:t>keselamatan </a:t>
            </a:r>
            <a:r>
              <a:rPr sz="2800" spc="-245" dirty="0">
                <a:solidFill>
                  <a:prstClr val="black"/>
                </a:solidFill>
                <a:latin typeface="Arial"/>
                <a:cs typeface="Arial"/>
              </a:rPr>
              <a:t>pekerja </a:t>
            </a:r>
            <a:r>
              <a:rPr sz="2800" spc="-185" dirty="0">
                <a:solidFill>
                  <a:prstClr val="black"/>
                </a:solidFill>
                <a:latin typeface="Arial"/>
                <a:cs typeface="Arial"/>
              </a:rPr>
              <a:t>itu </a:t>
            </a:r>
            <a:r>
              <a:rPr sz="2800" spc="-220" dirty="0">
                <a:solidFill>
                  <a:prstClr val="black"/>
                </a:solidFill>
                <a:latin typeface="Arial"/>
                <a:cs typeface="Arial"/>
              </a:rPr>
              <a:t>sendiri </a:t>
            </a:r>
            <a:r>
              <a:rPr sz="2800" spc="-290" dirty="0">
                <a:solidFill>
                  <a:prstClr val="black"/>
                </a:solidFill>
                <a:latin typeface="Arial"/>
                <a:cs typeface="Arial"/>
              </a:rPr>
              <a:t>dan  </a:t>
            </a:r>
            <a:r>
              <a:rPr sz="2800" spc="-265" dirty="0">
                <a:solidFill>
                  <a:prstClr val="black"/>
                </a:solidFill>
                <a:latin typeface="Arial"/>
                <a:cs typeface="Arial"/>
              </a:rPr>
              <a:t>orang </a:t>
            </a:r>
            <a:r>
              <a:rPr sz="2800" spc="-200" dirty="0">
                <a:solidFill>
                  <a:prstClr val="black"/>
                </a:solidFill>
                <a:latin typeface="Arial"/>
                <a:cs typeface="Arial"/>
              </a:rPr>
              <a:t>di</a:t>
            </a:r>
            <a:r>
              <a:rPr sz="28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spc="-225" dirty="0">
                <a:solidFill>
                  <a:prstClr val="black"/>
                </a:solidFill>
                <a:latin typeface="Arial"/>
                <a:cs typeface="Arial"/>
              </a:rPr>
              <a:t>sekelilingnya.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808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sil gambar untuk apd lengk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6345" y="1295400"/>
            <a:ext cx="6553200" cy="53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3124200" y="457200"/>
            <a:ext cx="41148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45" dirty="0"/>
              <a:t>Alat </a:t>
            </a:r>
            <a:r>
              <a:rPr sz="4400" spc="-395" dirty="0"/>
              <a:t>Pelindung</a:t>
            </a:r>
            <a:r>
              <a:rPr sz="4400" spc="-170" dirty="0"/>
              <a:t> </a:t>
            </a:r>
            <a:r>
              <a:rPr sz="4400" spc="-305" dirty="0"/>
              <a:t>Diri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xmlns="" val="34680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8010" y="680720"/>
            <a:ext cx="38169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70" dirty="0"/>
              <a:t>Syarat-syarat</a:t>
            </a:r>
            <a:r>
              <a:rPr sz="4400" spc="-265" dirty="0"/>
              <a:t> </a:t>
            </a:r>
            <a:r>
              <a:rPr sz="4400" spc="-545" dirty="0"/>
              <a:t>APD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948689" y="1781810"/>
            <a:ext cx="292100" cy="29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8689" y="2857500"/>
            <a:ext cx="292100" cy="29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8689" y="3262629"/>
            <a:ext cx="292100" cy="29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8689" y="3667759"/>
            <a:ext cx="292100" cy="29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8689" y="4071620"/>
            <a:ext cx="292100" cy="29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8689" y="4476750"/>
            <a:ext cx="292100" cy="29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78889" y="1747520"/>
            <a:ext cx="6653530" cy="4732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7480">
              <a:lnSpc>
                <a:spcPct val="100000"/>
              </a:lnSpc>
              <a:spcBef>
                <a:spcPts val="100"/>
              </a:spcBef>
            </a:pPr>
            <a:r>
              <a:rPr sz="2200" spc="-220" dirty="0">
                <a:latin typeface="Arial"/>
                <a:cs typeface="Arial"/>
              </a:rPr>
              <a:t>Harus </a:t>
            </a:r>
            <a:r>
              <a:rPr sz="2200" spc="-225" dirty="0">
                <a:latin typeface="Arial"/>
                <a:cs typeface="Arial"/>
              </a:rPr>
              <a:t>memberikan </a:t>
            </a:r>
            <a:r>
              <a:rPr sz="2200" spc="-200" dirty="0">
                <a:latin typeface="Arial"/>
                <a:cs typeface="Arial"/>
              </a:rPr>
              <a:t>perlindungan </a:t>
            </a:r>
            <a:r>
              <a:rPr sz="2200" spc="-225" dirty="0">
                <a:latin typeface="Arial"/>
                <a:cs typeface="Arial"/>
              </a:rPr>
              <a:t>yang </a:t>
            </a:r>
            <a:r>
              <a:rPr sz="2200" spc="-220" dirty="0">
                <a:latin typeface="Arial"/>
                <a:cs typeface="Arial"/>
              </a:rPr>
              <a:t>cukup </a:t>
            </a:r>
            <a:r>
              <a:rPr sz="2200" spc="-204" dirty="0">
                <a:latin typeface="Arial"/>
                <a:cs typeface="Arial"/>
              </a:rPr>
              <a:t>terhadap </a:t>
            </a:r>
            <a:r>
              <a:rPr sz="2200" spc="-225" dirty="0">
                <a:latin typeface="Arial"/>
                <a:cs typeface="Arial"/>
              </a:rPr>
              <a:t>bahaya  yang </a:t>
            </a:r>
            <a:r>
              <a:rPr sz="2200" spc="-200" dirty="0">
                <a:latin typeface="Arial"/>
                <a:cs typeface="Arial"/>
              </a:rPr>
              <a:t>dihadapi </a:t>
            </a:r>
            <a:r>
              <a:rPr sz="2200" spc="-210" dirty="0">
                <a:latin typeface="Arial"/>
                <a:cs typeface="Arial"/>
              </a:rPr>
              <a:t>tenaga </a:t>
            </a:r>
            <a:r>
              <a:rPr sz="2200" spc="-185" dirty="0">
                <a:latin typeface="Arial"/>
                <a:cs typeface="Arial"/>
              </a:rPr>
              <a:t>kerja/sesuai </a:t>
            </a:r>
            <a:r>
              <a:rPr sz="2200" spc="-229" dirty="0">
                <a:latin typeface="Arial"/>
                <a:cs typeface="Arial"/>
              </a:rPr>
              <a:t>dengan sumber </a:t>
            </a:r>
            <a:r>
              <a:rPr sz="2200" spc="-225" dirty="0">
                <a:latin typeface="Arial"/>
                <a:cs typeface="Arial"/>
              </a:rPr>
              <a:t>bahaya yang  </a:t>
            </a:r>
            <a:r>
              <a:rPr sz="2200" spc="-200" dirty="0">
                <a:latin typeface="Arial"/>
                <a:cs typeface="Arial"/>
              </a:rPr>
              <a:t>ada.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200" spc="-200" dirty="0">
                <a:latin typeface="Arial"/>
                <a:cs typeface="Arial"/>
              </a:rPr>
              <a:t>Tidak </a:t>
            </a:r>
            <a:r>
              <a:rPr sz="2200" spc="-250" dirty="0">
                <a:latin typeface="Arial"/>
                <a:cs typeface="Arial"/>
              </a:rPr>
              <a:t>mudah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190" dirty="0">
                <a:latin typeface="Arial"/>
                <a:cs typeface="Arial"/>
              </a:rPr>
              <a:t>rusak.</a:t>
            </a:r>
            <a:endParaRPr sz="2200">
              <a:latin typeface="Arial"/>
              <a:cs typeface="Arial"/>
            </a:endParaRPr>
          </a:p>
          <a:p>
            <a:pPr marL="12700" marR="2854960">
              <a:lnSpc>
                <a:spcPct val="120800"/>
              </a:lnSpc>
            </a:pPr>
            <a:r>
              <a:rPr sz="2200" spc="-200" dirty="0">
                <a:latin typeface="Arial"/>
                <a:cs typeface="Arial"/>
              </a:rPr>
              <a:t>Tidak </a:t>
            </a:r>
            <a:r>
              <a:rPr sz="2200" spc="-240" dirty="0">
                <a:latin typeface="Arial"/>
                <a:cs typeface="Arial"/>
              </a:rPr>
              <a:t>mengganggu </a:t>
            </a:r>
            <a:r>
              <a:rPr sz="2200" spc="-155" dirty="0">
                <a:latin typeface="Arial"/>
                <a:cs typeface="Arial"/>
              </a:rPr>
              <a:t>aktifitas </a:t>
            </a:r>
            <a:r>
              <a:rPr sz="2200" spc="-210" dirty="0">
                <a:latin typeface="Arial"/>
                <a:cs typeface="Arial"/>
              </a:rPr>
              <a:t>pemakai.  </a:t>
            </a:r>
            <a:r>
              <a:rPr sz="2200" spc="-250" dirty="0">
                <a:latin typeface="Arial"/>
                <a:cs typeface="Arial"/>
              </a:rPr>
              <a:t>Mudah </a:t>
            </a:r>
            <a:r>
              <a:rPr sz="2200" spc="-190" dirty="0">
                <a:latin typeface="Arial"/>
                <a:cs typeface="Arial"/>
              </a:rPr>
              <a:t>diperoleh</a:t>
            </a:r>
            <a:r>
              <a:rPr sz="2200" spc="-370" dirty="0">
                <a:latin typeface="Arial"/>
                <a:cs typeface="Arial"/>
              </a:rPr>
              <a:t> </a:t>
            </a:r>
            <a:r>
              <a:rPr sz="2200" spc="-210" dirty="0">
                <a:latin typeface="Arial"/>
                <a:cs typeface="Arial"/>
              </a:rPr>
              <a:t>dipemasaran.</a:t>
            </a:r>
            <a:endParaRPr sz="2200">
              <a:latin typeface="Arial"/>
              <a:cs typeface="Arial"/>
            </a:endParaRPr>
          </a:p>
          <a:p>
            <a:pPr marL="12700" marR="3578225">
              <a:lnSpc>
                <a:spcPct val="120500"/>
              </a:lnSpc>
              <a:spcBef>
                <a:spcPts val="10"/>
              </a:spcBef>
            </a:pPr>
            <a:r>
              <a:rPr sz="2200" spc="-240" dirty="0">
                <a:latin typeface="Arial"/>
                <a:cs typeface="Arial"/>
              </a:rPr>
              <a:t>Memenuhi </a:t>
            </a:r>
            <a:r>
              <a:rPr sz="2200" spc="-190" dirty="0">
                <a:latin typeface="Arial"/>
                <a:cs typeface="Arial"/>
              </a:rPr>
              <a:t>syarat </a:t>
            </a:r>
            <a:r>
              <a:rPr sz="2200" spc="-175" dirty="0">
                <a:latin typeface="Arial"/>
                <a:cs typeface="Arial"/>
              </a:rPr>
              <a:t>spesifik </a:t>
            </a:r>
            <a:r>
              <a:rPr sz="2200" spc="-155" dirty="0">
                <a:latin typeface="Arial"/>
                <a:cs typeface="Arial"/>
              </a:rPr>
              <a:t>lain.  </a:t>
            </a:r>
            <a:r>
              <a:rPr sz="2200" spc="-254" dirty="0">
                <a:latin typeface="Arial"/>
                <a:cs typeface="Arial"/>
              </a:rPr>
              <a:t>Nyaman</a:t>
            </a:r>
            <a:r>
              <a:rPr sz="2200" spc="-125" dirty="0">
                <a:latin typeface="Arial"/>
                <a:cs typeface="Arial"/>
              </a:rPr>
              <a:t> </a:t>
            </a:r>
            <a:r>
              <a:rPr sz="2200" spc="-180" dirty="0">
                <a:latin typeface="Arial"/>
                <a:cs typeface="Arial"/>
              </a:rPr>
              <a:t>dipakai.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200" spc="-240" dirty="0">
                <a:latin typeface="Arial"/>
                <a:cs typeface="Arial"/>
              </a:rPr>
              <a:t>Dalam </a:t>
            </a:r>
            <a:r>
              <a:rPr sz="2200" spc="-220" dirty="0">
                <a:latin typeface="Arial"/>
                <a:cs typeface="Arial"/>
              </a:rPr>
              <a:t>program </a:t>
            </a:r>
            <a:r>
              <a:rPr sz="2200" spc="-229" dirty="0">
                <a:latin typeface="Arial"/>
                <a:cs typeface="Arial"/>
              </a:rPr>
              <a:t>pengadaan </a:t>
            </a:r>
            <a:r>
              <a:rPr sz="2200" spc="-280" dirty="0">
                <a:latin typeface="Arial"/>
                <a:cs typeface="Arial"/>
              </a:rPr>
              <a:t>APD </a:t>
            </a:r>
            <a:r>
              <a:rPr sz="2200" spc="-200" dirty="0">
                <a:latin typeface="Arial"/>
                <a:cs typeface="Arial"/>
              </a:rPr>
              <a:t>untuk melindungi </a:t>
            </a:r>
            <a:r>
              <a:rPr sz="2200" spc="-210" dirty="0">
                <a:latin typeface="Arial"/>
                <a:cs typeface="Arial"/>
              </a:rPr>
              <a:t>tenaga </a:t>
            </a:r>
            <a:r>
              <a:rPr sz="2200" spc="-180" dirty="0">
                <a:latin typeface="Arial"/>
                <a:cs typeface="Arial"/>
              </a:rPr>
              <a:t>kerja  </a:t>
            </a:r>
            <a:r>
              <a:rPr sz="2200" spc="-225" dirty="0">
                <a:latin typeface="Arial"/>
                <a:cs typeface="Arial"/>
              </a:rPr>
              <a:t>dalam </a:t>
            </a:r>
            <a:r>
              <a:rPr sz="2200" spc="-185" dirty="0">
                <a:latin typeface="Arial"/>
                <a:cs typeface="Arial"/>
              </a:rPr>
              <a:t>bekerja, </a:t>
            </a:r>
            <a:r>
              <a:rPr sz="2200" spc="-250" dirty="0">
                <a:latin typeface="Arial"/>
                <a:cs typeface="Arial"/>
              </a:rPr>
              <a:t>maka </a:t>
            </a:r>
            <a:r>
              <a:rPr sz="2200" spc="-220" dirty="0">
                <a:latin typeface="Arial"/>
                <a:cs typeface="Arial"/>
              </a:rPr>
              <a:t>penyimpanan, </a:t>
            </a:r>
            <a:r>
              <a:rPr sz="2200" spc="-210" dirty="0">
                <a:latin typeface="Arial"/>
                <a:cs typeface="Arial"/>
              </a:rPr>
              <a:t>pemeliharaan </a:t>
            </a:r>
            <a:r>
              <a:rPr sz="2200" spc="-280" dirty="0">
                <a:latin typeface="Arial"/>
                <a:cs typeface="Arial"/>
              </a:rPr>
              <a:t>APD  </a:t>
            </a:r>
            <a:r>
              <a:rPr sz="2200" spc="-204" dirty="0">
                <a:latin typeface="Arial"/>
                <a:cs typeface="Arial"/>
              </a:rPr>
              <a:t>sebaiknya </a:t>
            </a:r>
            <a:r>
              <a:rPr sz="2200" spc="-150" dirty="0">
                <a:latin typeface="Arial"/>
                <a:cs typeface="Arial"/>
              </a:rPr>
              <a:t>dibilik </a:t>
            </a:r>
            <a:r>
              <a:rPr sz="2200" spc="-225" dirty="0">
                <a:latin typeface="Arial"/>
                <a:cs typeface="Arial"/>
              </a:rPr>
              <a:t>yang </a:t>
            </a:r>
            <a:r>
              <a:rPr sz="2200" spc="-210" dirty="0">
                <a:latin typeface="Arial"/>
                <a:cs typeface="Arial"/>
              </a:rPr>
              <a:t>sangat </a:t>
            </a:r>
            <a:r>
              <a:rPr sz="2200" spc="-160" dirty="0">
                <a:latin typeface="Arial"/>
                <a:cs typeface="Arial"/>
              </a:rPr>
              <a:t>sensitif </a:t>
            </a:r>
            <a:r>
              <a:rPr sz="2200" spc="-204" dirty="0">
                <a:latin typeface="Arial"/>
                <a:cs typeface="Arial"/>
              </a:rPr>
              <a:t>terhadap </a:t>
            </a:r>
            <a:r>
              <a:rPr sz="2200" spc="-220" dirty="0">
                <a:latin typeface="Arial"/>
                <a:cs typeface="Arial"/>
              </a:rPr>
              <a:t>perubahan  </a:t>
            </a:r>
            <a:r>
              <a:rPr sz="2200" spc="-170" dirty="0">
                <a:latin typeface="Arial"/>
                <a:cs typeface="Arial"/>
              </a:rPr>
              <a:t>tertentu, </a:t>
            </a:r>
            <a:r>
              <a:rPr sz="2200" spc="-215" dirty="0">
                <a:latin typeface="Arial"/>
                <a:cs typeface="Arial"/>
              </a:rPr>
              <a:t>waktu </a:t>
            </a:r>
            <a:r>
              <a:rPr sz="2200" spc="-204" dirty="0">
                <a:latin typeface="Arial"/>
                <a:cs typeface="Arial"/>
              </a:rPr>
              <a:t>kadaluarsanya </a:t>
            </a:r>
            <a:r>
              <a:rPr sz="2200" spc="-229" dirty="0">
                <a:latin typeface="Arial"/>
                <a:cs typeface="Arial"/>
              </a:rPr>
              <a:t>dan </a:t>
            </a:r>
            <a:r>
              <a:rPr sz="2200" spc="-175" dirty="0">
                <a:latin typeface="Arial"/>
                <a:cs typeface="Arial"/>
              </a:rPr>
              <a:t>tidak </a:t>
            </a:r>
            <a:r>
              <a:rPr sz="2200" spc="-225" dirty="0">
                <a:latin typeface="Arial"/>
                <a:cs typeface="Arial"/>
              </a:rPr>
              <a:t>akan menimbulkan </a:t>
            </a:r>
            <a:r>
              <a:rPr sz="2200" spc="-170" dirty="0">
                <a:latin typeface="Arial"/>
                <a:cs typeface="Arial"/>
              </a:rPr>
              <a:t>alergi  </a:t>
            </a:r>
            <a:r>
              <a:rPr sz="2200" spc="-204" dirty="0">
                <a:latin typeface="Arial"/>
                <a:cs typeface="Arial"/>
              </a:rPr>
              <a:t>terhadap sipemakai </a:t>
            </a:r>
            <a:r>
              <a:rPr sz="2200" spc="-180" dirty="0">
                <a:latin typeface="Arial"/>
                <a:cs typeface="Arial"/>
              </a:rPr>
              <a:t>serta </a:t>
            </a:r>
            <a:r>
              <a:rPr sz="2200" spc="-175" dirty="0">
                <a:latin typeface="Arial"/>
                <a:cs typeface="Arial"/>
              </a:rPr>
              <a:t>tidak </a:t>
            </a:r>
            <a:r>
              <a:rPr sz="2200" spc="-215" dirty="0">
                <a:latin typeface="Arial"/>
                <a:cs typeface="Arial"/>
              </a:rPr>
              <a:t>menularkan</a:t>
            </a:r>
            <a:r>
              <a:rPr sz="2200" spc="-210" dirty="0">
                <a:latin typeface="Arial"/>
                <a:cs typeface="Arial"/>
              </a:rPr>
              <a:t> </a:t>
            </a:r>
            <a:r>
              <a:rPr sz="2200" spc="-185" dirty="0">
                <a:latin typeface="Arial"/>
                <a:cs typeface="Arial"/>
              </a:rPr>
              <a:t>penyakit.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84520" y="2642870"/>
            <a:ext cx="2174240" cy="1741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3599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3110" y="711200"/>
            <a:ext cx="69227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Jenis-jenis </a:t>
            </a:r>
            <a:r>
              <a:rPr spc="-500" dirty="0"/>
              <a:t>APD </a:t>
            </a:r>
            <a:r>
              <a:rPr spc="-405" dirty="0"/>
              <a:t>dan</a:t>
            </a:r>
            <a:r>
              <a:rPr spc="-420" dirty="0"/>
              <a:t> </a:t>
            </a:r>
            <a:r>
              <a:rPr spc="-409" dirty="0"/>
              <a:t>Penggunaannya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64609" y="1564640"/>
            <a:ext cx="4755515" cy="527558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622300" marR="10160" indent="-609600">
              <a:lnSpc>
                <a:spcPts val="2810"/>
              </a:lnSpc>
              <a:spcBef>
                <a:spcPts val="450"/>
              </a:spcBef>
              <a:buFontTx/>
              <a:buAutoNum type="arabicPeriod"/>
              <a:tabLst>
                <a:tab pos="621665" algn="l"/>
                <a:tab pos="622300" algn="l"/>
              </a:tabLst>
            </a:pPr>
            <a:r>
              <a:rPr sz="2600" spc="-220" dirty="0">
                <a:solidFill>
                  <a:prstClr val="black"/>
                </a:solidFill>
                <a:latin typeface="Arial"/>
                <a:cs typeface="Arial"/>
              </a:rPr>
              <a:t>A.P. </a:t>
            </a:r>
            <a:r>
              <a:rPr sz="2600" spc="-245" dirty="0">
                <a:solidFill>
                  <a:prstClr val="black"/>
                </a:solidFill>
                <a:latin typeface="Arial"/>
                <a:cs typeface="Arial"/>
              </a:rPr>
              <a:t>Kepala </a:t>
            </a:r>
            <a:r>
              <a:rPr sz="2600" spc="-260" dirty="0">
                <a:solidFill>
                  <a:prstClr val="black"/>
                </a:solidFill>
                <a:latin typeface="Arial"/>
                <a:cs typeface="Arial"/>
              </a:rPr>
              <a:t>(Head </a:t>
            </a:r>
            <a:r>
              <a:rPr sz="2600" spc="-204" dirty="0">
                <a:solidFill>
                  <a:prstClr val="black"/>
                </a:solidFill>
                <a:latin typeface="Arial"/>
                <a:cs typeface="Arial"/>
              </a:rPr>
              <a:t>Protection):  </a:t>
            </a:r>
            <a:r>
              <a:rPr sz="2600" spc="-235" dirty="0">
                <a:solidFill>
                  <a:prstClr val="black"/>
                </a:solidFill>
                <a:latin typeface="Arial"/>
                <a:cs typeface="Arial"/>
              </a:rPr>
              <a:t>Helmet, </a:t>
            </a:r>
            <a:r>
              <a:rPr sz="2600" spc="-220" dirty="0">
                <a:solidFill>
                  <a:prstClr val="black"/>
                </a:solidFill>
                <a:latin typeface="Arial"/>
                <a:cs typeface="Arial"/>
              </a:rPr>
              <a:t>Hair </a:t>
            </a:r>
            <a:r>
              <a:rPr sz="2600" spc="-204" dirty="0">
                <a:solidFill>
                  <a:prstClr val="black"/>
                </a:solidFill>
                <a:latin typeface="Arial"/>
                <a:cs typeface="Arial"/>
              </a:rPr>
              <a:t>protection,</a:t>
            </a:r>
            <a:r>
              <a:rPr sz="2600" spc="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600" spc="-240" dirty="0">
                <a:solidFill>
                  <a:prstClr val="black"/>
                </a:solidFill>
                <a:latin typeface="Arial"/>
                <a:cs typeface="Arial"/>
              </a:rPr>
              <a:t>Hats/Cap.</a:t>
            </a:r>
            <a:endParaRPr sz="2600">
              <a:solidFill>
                <a:prstClr val="black"/>
              </a:solidFill>
              <a:latin typeface="Arial"/>
              <a:cs typeface="Arial"/>
            </a:endParaRPr>
          </a:p>
          <a:p>
            <a:pPr marL="622300" marR="33020" indent="-609600">
              <a:lnSpc>
                <a:spcPts val="2810"/>
              </a:lnSpc>
              <a:spcBef>
                <a:spcPts val="640"/>
              </a:spcBef>
              <a:buFontTx/>
              <a:buAutoNum type="arabicPeriod"/>
              <a:tabLst>
                <a:tab pos="621665" algn="l"/>
                <a:tab pos="622300" algn="l"/>
              </a:tabLst>
            </a:pPr>
            <a:r>
              <a:rPr sz="2600" spc="-220" dirty="0">
                <a:solidFill>
                  <a:prstClr val="black"/>
                </a:solidFill>
                <a:latin typeface="Arial"/>
                <a:cs typeface="Arial"/>
              </a:rPr>
              <a:t>A.P. </a:t>
            </a:r>
            <a:r>
              <a:rPr sz="2600" spc="-290" dirty="0">
                <a:solidFill>
                  <a:prstClr val="black"/>
                </a:solidFill>
                <a:latin typeface="Arial"/>
                <a:cs typeface="Arial"/>
              </a:rPr>
              <a:t>Muka </a:t>
            </a:r>
            <a:r>
              <a:rPr sz="2600" spc="-265" dirty="0">
                <a:solidFill>
                  <a:prstClr val="black"/>
                </a:solidFill>
                <a:latin typeface="Arial"/>
                <a:cs typeface="Arial"/>
              </a:rPr>
              <a:t>dan Mata </a:t>
            </a:r>
            <a:r>
              <a:rPr sz="2600" spc="-130" dirty="0">
                <a:solidFill>
                  <a:prstClr val="black"/>
                </a:solidFill>
                <a:latin typeface="Arial"/>
                <a:cs typeface="Arial"/>
              </a:rPr>
              <a:t>: </a:t>
            </a:r>
            <a:r>
              <a:rPr sz="2600" spc="-225" dirty="0">
                <a:solidFill>
                  <a:prstClr val="black"/>
                </a:solidFill>
                <a:latin typeface="Arial"/>
                <a:cs typeface="Arial"/>
              </a:rPr>
              <a:t>face </a:t>
            </a:r>
            <a:r>
              <a:rPr sz="2600" spc="-210" dirty="0">
                <a:solidFill>
                  <a:prstClr val="black"/>
                </a:solidFill>
                <a:latin typeface="Arial"/>
                <a:cs typeface="Arial"/>
              </a:rPr>
              <a:t>Shield,  </a:t>
            </a:r>
            <a:r>
              <a:rPr sz="2600" spc="-270" dirty="0">
                <a:solidFill>
                  <a:prstClr val="black"/>
                </a:solidFill>
                <a:latin typeface="Arial"/>
                <a:cs typeface="Arial"/>
              </a:rPr>
              <a:t>Kaca</a:t>
            </a:r>
            <a:r>
              <a:rPr sz="2600" spc="-1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600" spc="-265" dirty="0">
                <a:solidFill>
                  <a:prstClr val="black"/>
                </a:solidFill>
                <a:latin typeface="Arial"/>
                <a:cs typeface="Arial"/>
              </a:rPr>
              <a:t>mata</a:t>
            </a:r>
            <a:endParaRPr sz="2600">
              <a:solidFill>
                <a:prstClr val="black"/>
              </a:solidFill>
              <a:latin typeface="Arial"/>
              <a:cs typeface="Arial"/>
            </a:endParaRPr>
          </a:p>
          <a:p>
            <a:pPr marL="622300" indent="-609600">
              <a:spcBef>
                <a:spcPts val="290"/>
              </a:spcBef>
              <a:buFontTx/>
              <a:buAutoNum type="arabicPeriod"/>
              <a:tabLst>
                <a:tab pos="621665" algn="l"/>
                <a:tab pos="622300" algn="l"/>
              </a:tabLst>
            </a:pPr>
            <a:r>
              <a:rPr sz="2600" spc="-220" dirty="0">
                <a:solidFill>
                  <a:prstClr val="black"/>
                </a:solidFill>
                <a:latin typeface="Arial"/>
                <a:cs typeface="Arial"/>
              </a:rPr>
              <a:t>A.P. Telinga </a:t>
            </a:r>
            <a:r>
              <a:rPr sz="2600" spc="-130" dirty="0">
                <a:solidFill>
                  <a:prstClr val="black"/>
                </a:solidFill>
                <a:latin typeface="Arial"/>
                <a:cs typeface="Arial"/>
              </a:rPr>
              <a:t>: </a:t>
            </a:r>
            <a:r>
              <a:rPr sz="2600" spc="-245" dirty="0">
                <a:solidFill>
                  <a:prstClr val="black"/>
                </a:solidFill>
                <a:latin typeface="Arial"/>
                <a:cs typeface="Arial"/>
              </a:rPr>
              <a:t>Ear </a:t>
            </a:r>
            <a:r>
              <a:rPr sz="2600" spc="-204" dirty="0">
                <a:solidFill>
                  <a:prstClr val="black"/>
                </a:solidFill>
                <a:latin typeface="Arial"/>
                <a:cs typeface="Arial"/>
              </a:rPr>
              <a:t>plug, </a:t>
            </a:r>
            <a:r>
              <a:rPr sz="2600" spc="-245" dirty="0">
                <a:solidFill>
                  <a:prstClr val="black"/>
                </a:solidFill>
                <a:latin typeface="Arial"/>
                <a:cs typeface="Arial"/>
              </a:rPr>
              <a:t>Ear</a:t>
            </a:r>
            <a:r>
              <a:rPr sz="2600" spc="1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600" spc="-235" dirty="0">
                <a:solidFill>
                  <a:prstClr val="black"/>
                </a:solidFill>
                <a:latin typeface="Arial"/>
                <a:cs typeface="Arial"/>
              </a:rPr>
              <a:t>muff</a:t>
            </a:r>
            <a:endParaRPr sz="2600">
              <a:solidFill>
                <a:prstClr val="black"/>
              </a:solidFill>
              <a:latin typeface="Arial"/>
              <a:cs typeface="Arial"/>
            </a:endParaRPr>
          </a:p>
          <a:p>
            <a:pPr marL="622300" marR="967105" indent="-609600">
              <a:lnSpc>
                <a:spcPts val="2810"/>
              </a:lnSpc>
              <a:spcBef>
                <a:spcPts val="690"/>
              </a:spcBef>
              <a:buFontTx/>
              <a:buAutoNum type="arabicPeriod"/>
              <a:tabLst>
                <a:tab pos="621665" algn="l"/>
                <a:tab pos="622300" algn="l"/>
              </a:tabLst>
            </a:pPr>
            <a:r>
              <a:rPr sz="2600" spc="-220" dirty="0">
                <a:solidFill>
                  <a:prstClr val="black"/>
                </a:solidFill>
                <a:latin typeface="Arial"/>
                <a:cs typeface="Arial"/>
              </a:rPr>
              <a:t>A.P. </a:t>
            </a:r>
            <a:r>
              <a:rPr sz="2600" spc="-245" dirty="0">
                <a:solidFill>
                  <a:prstClr val="black"/>
                </a:solidFill>
                <a:latin typeface="Arial"/>
                <a:cs typeface="Arial"/>
              </a:rPr>
              <a:t>Pernafasan </a:t>
            </a:r>
            <a:r>
              <a:rPr sz="2600" spc="-130" dirty="0">
                <a:solidFill>
                  <a:prstClr val="black"/>
                </a:solidFill>
                <a:latin typeface="Arial"/>
                <a:cs typeface="Arial"/>
              </a:rPr>
              <a:t>: </a:t>
            </a:r>
            <a:r>
              <a:rPr sz="2600" spc="-245" dirty="0">
                <a:solidFill>
                  <a:prstClr val="black"/>
                </a:solidFill>
                <a:latin typeface="Arial"/>
                <a:cs typeface="Arial"/>
              </a:rPr>
              <a:t>masker,  </a:t>
            </a:r>
            <a:r>
              <a:rPr sz="2600" spc="-204" dirty="0">
                <a:solidFill>
                  <a:prstClr val="black"/>
                </a:solidFill>
                <a:latin typeface="Arial"/>
                <a:cs typeface="Arial"/>
              </a:rPr>
              <a:t>respirator</a:t>
            </a:r>
            <a:endParaRPr sz="2600">
              <a:solidFill>
                <a:prstClr val="black"/>
              </a:solidFill>
              <a:latin typeface="Arial"/>
              <a:cs typeface="Arial"/>
            </a:endParaRPr>
          </a:p>
          <a:p>
            <a:pPr marL="622300" marR="664845" indent="-609600">
              <a:lnSpc>
                <a:spcPts val="2810"/>
              </a:lnSpc>
              <a:spcBef>
                <a:spcPts val="640"/>
              </a:spcBef>
              <a:buFontTx/>
              <a:buAutoNum type="arabicPeriod"/>
              <a:tabLst>
                <a:tab pos="621665" algn="l"/>
                <a:tab pos="622300" algn="l"/>
              </a:tabLst>
            </a:pPr>
            <a:r>
              <a:rPr sz="2600" spc="-220" dirty="0">
                <a:solidFill>
                  <a:prstClr val="black"/>
                </a:solidFill>
                <a:latin typeface="Arial"/>
                <a:cs typeface="Arial"/>
              </a:rPr>
              <a:t>A.P. </a:t>
            </a:r>
            <a:r>
              <a:rPr sz="2600" spc="-270" dirty="0">
                <a:solidFill>
                  <a:prstClr val="black"/>
                </a:solidFill>
                <a:latin typeface="Arial"/>
                <a:cs typeface="Arial"/>
              </a:rPr>
              <a:t>Tangan </a:t>
            </a:r>
            <a:r>
              <a:rPr sz="2600" spc="-130" dirty="0">
                <a:solidFill>
                  <a:prstClr val="black"/>
                </a:solidFill>
                <a:latin typeface="Arial"/>
                <a:cs typeface="Arial"/>
              </a:rPr>
              <a:t>: </a:t>
            </a:r>
            <a:r>
              <a:rPr sz="2600" spc="-245" dirty="0">
                <a:solidFill>
                  <a:prstClr val="black"/>
                </a:solidFill>
                <a:latin typeface="Arial"/>
                <a:cs typeface="Arial"/>
              </a:rPr>
              <a:t>sarung tangan  </a:t>
            </a:r>
            <a:r>
              <a:rPr sz="2600" spc="-225" dirty="0">
                <a:solidFill>
                  <a:prstClr val="black"/>
                </a:solidFill>
                <a:latin typeface="Arial"/>
                <a:cs typeface="Arial"/>
              </a:rPr>
              <a:t>(Gloves)</a:t>
            </a:r>
            <a:endParaRPr sz="2600">
              <a:solidFill>
                <a:prstClr val="black"/>
              </a:solidFill>
              <a:latin typeface="Arial"/>
              <a:cs typeface="Arial"/>
            </a:endParaRPr>
          </a:p>
          <a:p>
            <a:pPr marL="622300" marR="5080" indent="-609600">
              <a:lnSpc>
                <a:spcPts val="2810"/>
              </a:lnSpc>
              <a:spcBef>
                <a:spcPts val="640"/>
              </a:spcBef>
              <a:buFontTx/>
              <a:buAutoNum type="arabicPeriod"/>
              <a:tabLst>
                <a:tab pos="621665" algn="l"/>
                <a:tab pos="622300" algn="l"/>
              </a:tabLst>
            </a:pPr>
            <a:r>
              <a:rPr sz="2600" spc="-220" dirty="0">
                <a:solidFill>
                  <a:prstClr val="black"/>
                </a:solidFill>
                <a:latin typeface="Arial"/>
                <a:cs typeface="Arial"/>
              </a:rPr>
              <a:t>A.P. </a:t>
            </a:r>
            <a:r>
              <a:rPr sz="2600" spc="-229" dirty="0">
                <a:solidFill>
                  <a:prstClr val="black"/>
                </a:solidFill>
                <a:latin typeface="Arial"/>
                <a:cs typeface="Arial"/>
              </a:rPr>
              <a:t>Kaki </a:t>
            </a:r>
            <a:r>
              <a:rPr sz="2600" spc="-220" dirty="0">
                <a:solidFill>
                  <a:prstClr val="black"/>
                </a:solidFill>
                <a:latin typeface="Arial"/>
                <a:cs typeface="Arial"/>
              </a:rPr>
              <a:t>(Foot </a:t>
            </a:r>
            <a:r>
              <a:rPr sz="2600" spc="-204" dirty="0">
                <a:solidFill>
                  <a:prstClr val="black"/>
                </a:solidFill>
                <a:latin typeface="Arial"/>
                <a:cs typeface="Arial"/>
              </a:rPr>
              <a:t>Protection): </a:t>
            </a:r>
            <a:r>
              <a:rPr sz="2600" spc="-225" dirty="0">
                <a:solidFill>
                  <a:prstClr val="black"/>
                </a:solidFill>
                <a:latin typeface="Arial"/>
                <a:cs typeface="Arial"/>
              </a:rPr>
              <a:t>Safety  </a:t>
            </a:r>
            <a:r>
              <a:rPr sz="2600" spc="-254" dirty="0">
                <a:solidFill>
                  <a:prstClr val="black"/>
                </a:solidFill>
                <a:latin typeface="Arial"/>
                <a:cs typeface="Arial"/>
              </a:rPr>
              <a:t>shoes</a:t>
            </a:r>
            <a:endParaRPr sz="2600">
              <a:solidFill>
                <a:prstClr val="black"/>
              </a:solidFill>
              <a:latin typeface="Arial"/>
              <a:cs typeface="Arial"/>
            </a:endParaRPr>
          </a:p>
          <a:p>
            <a:pPr marL="622300" indent="-609600">
              <a:spcBef>
                <a:spcPts val="290"/>
              </a:spcBef>
              <a:buFontTx/>
              <a:buAutoNum type="arabicPeriod"/>
              <a:tabLst>
                <a:tab pos="621665" algn="l"/>
                <a:tab pos="622300" algn="l"/>
              </a:tabLst>
            </a:pPr>
            <a:r>
              <a:rPr sz="2600" spc="-245" dirty="0">
                <a:solidFill>
                  <a:prstClr val="black"/>
                </a:solidFill>
                <a:latin typeface="Arial"/>
                <a:cs typeface="Arial"/>
              </a:rPr>
              <a:t>Pakaian</a:t>
            </a:r>
            <a:r>
              <a:rPr sz="2600" spc="-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600" spc="-235" dirty="0">
                <a:solidFill>
                  <a:prstClr val="black"/>
                </a:solidFill>
                <a:latin typeface="Arial"/>
                <a:cs typeface="Arial"/>
              </a:rPr>
              <a:t>Pelindung</a:t>
            </a:r>
            <a:endParaRPr sz="2600">
              <a:solidFill>
                <a:prstClr val="black"/>
              </a:solidFill>
              <a:latin typeface="Arial"/>
              <a:cs typeface="Arial"/>
            </a:endParaRPr>
          </a:p>
          <a:p>
            <a:pPr marL="622300" indent="-609600">
              <a:spcBef>
                <a:spcPts val="340"/>
              </a:spcBef>
              <a:buFontTx/>
              <a:buAutoNum type="arabicPeriod"/>
              <a:tabLst>
                <a:tab pos="621665" algn="l"/>
                <a:tab pos="622300" algn="l"/>
              </a:tabLst>
            </a:pPr>
            <a:r>
              <a:rPr sz="2600" spc="-190" dirty="0">
                <a:solidFill>
                  <a:prstClr val="black"/>
                </a:solidFill>
                <a:latin typeface="Arial"/>
                <a:cs typeface="Arial"/>
              </a:rPr>
              <a:t>Tali </a:t>
            </a:r>
            <a:r>
              <a:rPr sz="2600" spc="-285" dirty="0">
                <a:solidFill>
                  <a:prstClr val="black"/>
                </a:solidFill>
                <a:latin typeface="Arial"/>
                <a:cs typeface="Arial"/>
              </a:rPr>
              <a:t>Pengaman </a:t>
            </a:r>
            <a:r>
              <a:rPr sz="2600" spc="-220" dirty="0">
                <a:solidFill>
                  <a:prstClr val="black"/>
                </a:solidFill>
                <a:latin typeface="Arial"/>
                <a:cs typeface="Arial"/>
              </a:rPr>
              <a:t>(Safety</a:t>
            </a:r>
            <a:r>
              <a:rPr sz="2600" spc="-3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600" spc="-195" dirty="0">
                <a:solidFill>
                  <a:prstClr val="black"/>
                </a:solidFill>
                <a:latin typeface="Arial"/>
                <a:cs typeface="Arial"/>
              </a:rPr>
              <a:t>Belt)</a:t>
            </a:r>
            <a:endParaRPr sz="2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9229" y="1779270"/>
            <a:ext cx="3194049" cy="40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1050" y="4638040"/>
            <a:ext cx="2515870" cy="1841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627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912745" marR="5080" indent="-782955">
              <a:lnSpc>
                <a:spcPct val="100000"/>
              </a:lnSpc>
              <a:spcBef>
                <a:spcPts val="100"/>
              </a:spcBef>
            </a:pPr>
            <a:r>
              <a:rPr sz="3600" spc="-415" dirty="0"/>
              <a:t>ALAT </a:t>
            </a:r>
            <a:r>
              <a:rPr sz="3600" spc="-425" dirty="0"/>
              <a:t>PELINDUNG </a:t>
            </a:r>
            <a:r>
              <a:rPr sz="3600" spc="-430" dirty="0"/>
              <a:t>KEPALA  </a:t>
            </a:r>
            <a:r>
              <a:rPr sz="3600" spc="-400" dirty="0"/>
              <a:t>(SAFETY</a:t>
            </a:r>
            <a:r>
              <a:rPr sz="3600" spc="-210" dirty="0"/>
              <a:t> </a:t>
            </a:r>
            <a:r>
              <a:rPr sz="3600" spc="-415" dirty="0"/>
              <a:t>HELMET)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0" y="1643379"/>
            <a:ext cx="9144000" cy="5214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837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574290" marR="5080" indent="-741680">
              <a:lnSpc>
                <a:spcPct val="100000"/>
              </a:lnSpc>
              <a:spcBef>
                <a:spcPts val="100"/>
              </a:spcBef>
            </a:pPr>
            <a:r>
              <a:rPr sz="3200" spc="-425" dirty="0"/>
              <a:t>GAMBAR </a:t>
            </a:r>
            <a:r>
              <a:rPr sz="3200" spc="-390" dirty="0"/>
              <a:t>SEPATU </a:t>
            </a:r>
            <a:r>
              <a:rPr sz="3200" spc="-385" dirty="0"/>
              <a:t>KARET </a:t>
            </a:r>
            <a:r>
              <a:rPr sz="3200" spc="-409" dirty="0"/>
              <a:t>DAN </a:t>
            </a:r>
            <a:r>
              <a:rPr sz="3200" spc="-390" dirty="0"/>
              <a:t>SEPATU  </a:t>
            </a:r>
            <a:r>
              <a:rPr sz="3200" spc="-380" dirty="0"/>
              <a:t>PELINDUNG </a:t>
            </a:r>
            <a:r>
              <a:rPr sz="3200" spc="-350" dirty="0"/>
              <a:t>(SAFETY</a:t>
            </a:r>
            <a:r>
              <a:rPr sz="3200" spc="-470" dirty="0"/>
              <a:t> </a:t>
            </a:r>
            <a:r>
              <a:rPr sz="3200" spc="-375" dirty="0"/>
              <a:t>SHOES)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999489" y="2357120"/>
            <a:ext cx="2551430" cy="2020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7250" y="4643120"/>
            <a:ext cx="2642870" cy="2016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2740" y="1714500"/>
            <a:ext cx="442976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3919" y="1663700"/>
            <a:ext cx="3163570" cy="579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548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6215" marR="5080" indent="-473709">
              <a:lnSpc>
                <a:spcPct val="100000"/>
              </a:lnSpc>
              <a:spcBef>
                <a:spcPts val="100"/>
              </a:spcBef>
            </a:pPr>
            <a:r>
              <a:rPr spc="-530" dirty="0"/>
              <a:t>GAMBAR </a:t>
            </a:r>
            <a:r>
              <a:rPr spc="-500" dirty="0"/>
              <a:t>PENUTUP </a:t>
            </a:r>
            <a:r>
              <a:rPr spc="-445" dirty="0"/>
              <a:t>TELINGA  </a:t>
            </a:r>
            <a:r>
              <a:rPr spc="-434" dirty="0"/>
              <a:t>(EAR </a:t>
            </a:r>
            <a:r>
              <a:rPr spc="-495" dirty="0"/>
              <a:t>PLUG </a:t>
            </a:r>
            <a:r>
              <a:rPr spc="-200" dirty="0"/>
              <a:t>/ </a:t>
            </a:r>
            <a:r>
              <a:rPr spc="-500" dirty="0"/>
              <a:t>EAR</a:t>
            </a:r>
            <a:r>
              <a:rPr spc="-360" dirty="0"/>
              <a:t> </a:t>
            </a:r>
            <a:r>
              <a:rPr spc="-455" dirty="0"/>
              <a:t>MUFF)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643379"/>
            <a:ext cx="9144000" cy="5214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29279" y="2442209"/>
            <a:ext cx="2703195" cy="451358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767715" marR="40005" indent="-755650">
              <a:lnSpc>
                <a:spcPts val="1730"/>
              </a:lnSpc>
              <a:spcBef>
                <a:spcPts val="315"/>
              </a:spcBef>
            </a:pPr>
            <a:r>
              <a:rPr sz="1600" spc="-85" dirty="0">
                <a:solidFill>
                  <a:prstClr val="black"/>
                </a:solidFill>
                <a:latin typeface="Georgia"/>
                <a:cs typeface="Georgia"/>
              </a:rPr>
              <a:t>ALAT </a:t>
            </a:r>
            <a:r>
              <a:rPr sz="1600" spc="-120" dirty="0">
                <a:solidFill>
                  <a:prstClr val="black"/>
                </a:solidFill>
                <a:latin typeface="Georgia"/>
                <a:cs typeface="Georgia"/>
              </a:rPr>
              <a:t>INI </a:t>
            </a:r>
            <a:r>
              <a:rPr sz="1600" spc="-130" dirty="0">
                <a:solidFill>
                  <a:prstClr val="black"/>
                </a:solidFill>
                <a:latin typeface="Georgia"/>
                <a:cs typeface="Georgia"/>
              </a:rPr>
              <a:t>DIGUNAKAN </a:t>
            </a:r>
            <a:r>
              <a:rPr sz="1600" spc="-135" dirty="0">
                <a:solidFill>
                  <a:prstClr val="black"/>
                </a:solidFill>
                <a:latin typeface="Georgia"/>
                <a:cs typeface="Georgia"/>
              </a:rPr>
              <a:t>UNTUK  </a:t>
            </a:r>
            <a:r>
              <a:rPr sz="1600" spc="-145" dirty="0">
                <a:solidFill>
                  <a:prstClr val="black"/>
                </a:solidFill>
                <a:latin typeface="Georgia"/>
                <a:cs typeface="Georgia"/>
              </a:rPr>
              <a:t>MERENDAM</a:t>
            </a:r>
            <a:r>
              <a:rPr sz="1600" spc="-65" dirty="0">
                <a:solidFill>
                  <a:prstClr val="black"/>
                </a:solidFill>
                <a:latin typeface="Georgia"/>
                <a:cs typeface="Georgia"/>
              </a:rPr>
              <a:t> </a:t>
            </a:r>
            <a:r>
              <a:rPr sz="1600" spc="-120" dirty="0">
                <a:solidFill>
                  <a:prstClr val="black"/>
                </a:solidFill>
                <a:latin typeface="Georgia"/>
                <a:cs typeface="Georgia"/>
              </a:rPr>
              <a:t>SUARA</a:t>
            </a:r>
            <a:endParaRPr sz="1600">
              <a:solidFill>
                <a:prstClr val="black"/>
              </a:solidFill>
              <a:latin typeface="Georgia"/>
              <a:cs typeface="Georgia"/>
            </a:endParaRPr>
          </a:p>
          <a:p>
            <a:pPr marL="1078230">
              <a:lnSpc>
                <a:spcPts val="1595"/>
              </a:lnSpc>
            </a:pPr>
            <a:r>
              <a:rPr sz="1600" spc="-120" dirty="0">
                <a:solidFill>
                  <a:prstClr val="black"/>
                </a:solidFill>
                <a:latin typeface="Georgia"/>
                <a:cs typeface="Georgia"/>
              </a:rPr>
              <a:t>YANG</a:t>
            </a:r>
            <a:r>
              <a:rPr sz="1600" spc="-55" dirty="0">
                <a:solidFill>
                  <a:prstClr val="black"/>
                </a:solidFill>
                <a:latin typeface="Georgia"/>
                <a:cs typeface="Georgia"/>
              </a:rPr>
              <a:t> </a:t>
            </a:r>
            <a:r>
              <a:rPr sz="1600" spc="-100" dirty="0">
                <a:solidFill>
                  <a:prstClr val="black"/>
                </a:solidFill>
                <a:latin typeface="Georgia"/>
                <a:cs typeface="Georgia"/>
              </a:rPr>
              <a:t>TIDAK</a:t>
            </a:r>
            <a:endParaRPr sz="1600">
              <a:solidFill>
                <a:prstClr val="black"/>
              </a:solidFill>
              <a:latin typeface="Georgia"/>
              <a:cs typeface="Georgia"/>
            </a:endParaRPr>
          </a:p>
          <a:p>
            <a:pPr marL="922019" marR="337820" algn="ctr">
              <a:lnSpc>
                <a:spcPts val="1730"/>
              </a:lnSpc>
              <a:spcBef>
                <a:spcPts val="114"/>
              </a:spcBef>
            </a:pPr>
            <a:r>
              <a:rPr sz="1600" spc="-130" dirty="0">
                <a:solidFill>
                  <a:prstClr val="black"/>
                </a:solidFill>
                <a:latin typeface="Georgia"/>
                <a:cs typeface="Georgia"/>
              </a:rPr>
              <a:t>DIKEHENDAKI </a:t>
            </a:r>
            <a:r>
              <a:rPr sz="1600" spc="30" dirty="0">
                <a:solidFill>
                  <a:prstClr val="black"/>
                </a:solidFill>
                <a:latin typeface="Georgia"/>
                <a:cs typeface="Georgia"/>
              </a:rPr>
              <a:t>/  </a:t>
            </a:r>
            <a:r>
              <a:rPr sz="1600" spc="-125" dirty="0">
                <a:solidFill>
                  <a:prstClr val="black"/>
                </a:solidFill>
                <a:latin typeface="Georgia"/>
                <a:cs typeface="Georgia"/>
              </a:rPr>
              <a:t>BISING.</a:t>
            </a:r>
            <a:endParaRPr sz="1600">
              <a:solidFill>
                <a:prstClr val="black"/>
              </a:solidFill>
              <a:latin typeface="Georgia"/>
              <a:cs typeface="Georgia"/>
            </a:endParaRPr>
          </a:p>
          <a:p>
            <a:pPr marL="189865">
              <a:spcBef>
                <a:spcPts val="1495"/>
              </a:spcBef>
            </a:pPr>
            <a:r>
              <a:rPr sz="1600" spc="-80" dirty="0">
                <a:solidFill>
                  <a:prstClr val="black"/>
                </a:solidFill>
                <a:latin typeface="Georgia"/>
                <a:cs typeface="Georgia"/>
              </a:rPr>
              <a:t>ALAT </a:t>
            </a:r>
            <a:r>
              <a:rPr sz="1600" spc="-125" dirty="0">
                <a:solidFill>
                  <a:prstClr val="black"/>
                </a:solidFill>
                <a:latin typeface="Georgia"/>
                <a:cs typeface="Georgia"/>
              </a:rPr>
              <a:t>INI </a:t>
            </a:r>
            <a:r>
              <a:rPr sz="1600" spc="-105" dirty="0">
                <a:solidFill>
                  <a:prstClr val="black"/>
                </a:solidFill>
                <a:latin typeface="Georgia"/>
                <a:cs typeface="Georgia"/>
              </a:rPr>
              <a:t>ADA </a:t>
            </a:r>
            <a:r>
              <a:rPr sz="1600" spc="-135" dirty="0">
                <a:solidFill>
                  <a:prstClr val="black"/>
                </a:solidFill>
                <a:latin typeface="Georgia"/>
                <a:cs typeface="Georgia"/>
              </a:rPr>
              <a:t>DUA </a:t>
            </a:r>
            <a:r>
              <a:rPr sz="1600" spc="-165" dirty="0">
                <a:solidFill>
                  <a:prstClr val="black"/>
                </a:solidFill>
                <a:latin typeface="Georgia"/>
                <a:cs typeface="Georgia"/>
              </a:rPr>
              <a:t>JENIS</a:t>
            </a:r>
            <a:r>
              <a:rPr sz="1600" spc="-20" dirty="0">
                <a:solidFill>
                  <a:prstClr val="black"/>
                </a:solidFill>
                <a:latin typeface="Georgia"/>
                <a:cs typeface="Georgia"/>
              </a:rPr>
              <a:t> </a:t>
            </a:r>
            <a:r>
              <a:rPr sz="1600" spc="-80" dirty="0">
                <a:solidFill>
                  <a:prstClr val="black"/>
                </a:solidFill>
                <a:latin typeface="Georgia"/>
                <a:cs typeface="Georgia"/>
              </a:rPr>
              <a:t>:</a:t>
            </a:r>
            <a:endParaRPr sz="1600">
              <a:solidFill>
                <a:prstClr val="black"/>
              </a:solidFill>
              <a:latin typeface="Georgia"/>
              <a:cs typeface="Georgia"/>
            </a:endParaRPr>
          </a:p>
          <a:p>
            <a:pPr>
              <a:spcBef>
                <a:spcPts val="30"/>
              </a:spcBef>
            </a:pP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44220" marR="158750" indent="19050" algn="just">
              <a:lnSpc>
                <a:spcPts val="1939"/>
              </a:lnSpc>
              <a:spcBef>
                <a:spcPts val="5"/>
              </a:spcBef>
              <a:buFontTx/>
              <a:buAutoNum type="alphaLcPeriod"/>
              <a:tabLst>
                <a:tab pos="971550" algn="l"/>
              </a:tabLst>
            </a:pPr>
            <a:r>
              <a:rPr spc="-130" dirty="0">
                <a:solidFill>
                  <a:prstClr val="black"/>
                </a:solidFill>
                <a:latin typeface="Georgia"/>
                <a:cs typeface="Georgia"/>
              </a:rPr>
              <a:t>EAR </a:t>
            </a:r>
            <a:r>
              <a:rPr spc="-155" dirty="0">
                <a:solidFill>
                  <a:prstClr val="black"/>
                </a:solidFill>
                <a:latin typeface="Georgia"/>
                <a:cs typeface="Georgia"/>
              </a:rPr>
              <a:t>PLUG </a:t>
            </a:r>
            <a:r>
              <a:rPr spc="-30" dirty="0">
                <a:solidFill>
                  <a:prstClr val="black"/>
                </a:solidFill>
                <a:latin typeface="Georgia"/>
                <a:cs typeface="Georgia"/>
              </a:rPr>
              <a:t>lebih  </a:t>
            </a:r>
            <a:r>
              <a:rPr spc="-60" dirty="0">
                <a:solidFill>
                  <a:prstClr val="black"/>
                </a:solidFill>
                <a:latin typeface="Georgia"/>
                <a:cs typeface="Georgia"/>
              </a:rPr>
              <a:t>murah, </a:t>
            </a:r>
            <a:r>
              <a:rPr i="1" dirty="0">
                <a:solidFill>
                  <a:prstClr val="black"/>
                </a:solidFill>
                <a:latin typeface="Times New Roman"/>
                <a:cs typeface="Times New Roman"/>
              </a:rPr>
              <a:t>disposable</a:t>
            </a:r>
            <a:r>
              <a:rPr dirty="0">
                <a:solidFill>
                  <a:prstClr val="black"/>
                </a:solidFill>
                <a:latin typeface="Georgia"/>
                <a:cs typeface="Georgia"/>
              </a:rPr>
              <a:t>,  </a:t>
            </a:r>
            <a:r>
              <a:rPr spc="-155" dirty="0">
                <a:solidFill>
                  <a:prstClr val="black"/>
                </a:solidFill>
                <a:latin typeface="Georgia"/>
                <a:cs typeface="Georgia"/>
              </a:rPr>
              <a:t>NRR </a:t>
            </a:r>
            <a:r>
              <a:rPr spc="-35" dirty="0">
                <a:solidFill>
                  <a:prstClr val="black"/>
                </a:solidFill>
                <a:latin typeface="Georgia"/>
                <a:cs typeface="Georgia"/>
              </a:rPr>
              <a:t>cukup</a:t>
            </a:r>
            <a:r>
              <a:rPr spc="-240" dirty="0">
                <a:solidFill>
                  <a:prstClr val="black"/>
                </a:solidFill>
                <a:latin typeface="Georgia"/>
                <a:cs typeface="Georgia"/>
              </a:rPr>
              <a:t> </a:t>
            </a:r>
            <a:r>
              <a:rPr spc="-50" dirty="0">
                <a:solidFill>
                  <a:prstClr val="black"/>
                </a:solidFill>
                <a:latin typeface="Georgia"/>
                <a:cs typeface="Georgia"/>
              </a:rPr>
              <a:t>tinggi,</a:t>
            </a:r>
            <a:endParaRPr>
              <a:solidFill>
                <a:prstClr val="black"/>
              </a:solidFill>
              <a:latin typeface="Georgia"/>
              <a:cs typeface="Georgia"/>
            </a:endParaRPr>
          </a:p>
          <a:p>
            <a:pPr marL="586740" marR="5080" algn="ctr">
              <a:lnSpc>
                <a:spcPts val="1939"/>
              </a:lnSpc>
            </a:pPr>
            <a:r>
              <a:rPr spc="-40" dirty="0">
                <a:solidFill>
                  <a:prstClr val="black"/>
                </a:solidFill>
                <a:latin typeface="Georgia"/>
                <a:cs typeface="Georgia"/>
              </a:rPr>
              <a:t>kadang-kadang</a:t>
            </a:r>
            <a:r>
              <a:rPr spc="-110" dirty="0">
                <a:solidFill>
                  <a:prstClr val="black"/>
                </a:solidFill>
                <a:latin typeface="Georgia"/>
                <a:cs typeface="Georgia"/>
              </a:rPr>
              <a:t> </a:t>
            </a:r>
            <a:r>
              <a:rPr spc="-35" dirty="0">
                <a:solidFill>
                  <a:prstClr val="black"/>
                </a:solidFill>
                <a:latin typeface="Georgia"/>
                <a:cs typeface="Georgia"/>
              </a:rPr>
              <a:t>susah  </a:t>
            </a:r>
            <a:r>
              <a:rPr spc="-20" dirty="0">
                <a:solidFill>
                  <a:prstClr val="black"/>
                </a:solidFill>
                <a:latin typeface="Georgia"/>
                <a:cs typeface="Georgia"/>
              </a:rPr>
              <a:t>berbicara </a:t>
            </a:r>
            <a:r>
              <a:rPr spc="-40" dirty="0">
                <a:solidFill>
                  <a:prstClr val="black"/>
                </a:solidFill>
                <a:latin typeface="Georgia"/>
                <a:cs typeface="Georgia"/>
              </a:rPr>
              <a:t>dengan</a:t>
            </a:r>
            <a:r>
              <a:rPr spc="-100" dirty="0">
                <a:solidFill>
                  <a:prstClr val="black"/>
                </a:solidFill>
                <a:latin typeface="Georgia"/>
                <a:cs typeface="Georgia"/>
              </a:rPr>
              <a:t> </a:t>
            </a:r>
            <a:r>
              <a:rPr spc="-20" dirty="0">
                <a:solidFill>
                  <a:prstClr val="black"/>
                </a:solidFill>
                <a:latin typeface="Georgia"/>
                <a:cs typeface="Georgia"/>
              </a:rPr>
              <a:t>si</a:t>
            </a:r>
            <a:endParaRPr>
              <a:solidFill>
                <a:prstClr val="black"/>
              </a:solidFill>
              <a:latin typeface="Georgia"/>
              <a:cs typeface="Georgia"/>
            </a:endParaRPr>
          </a:p>
          <a:p>
            <a:pPr marL="1198880">
              <a:lnSpc>
                <a:spcPts val="1920"/>
              </a:lnSpc>
            </a:pPr>
            <a:r>
              <a:rPr spc="-45" dirty="0">
                <a:solidFill>
                  <a:prstClr val="black"/>
                </a:solidFill>
                <a:latin typeface="Georgia"/>
                <a:cs typeface="Georgia"/>
              </a:rPr>
              <a:t>pemakai.</a:t>
            </a:r>
            <a:endParaRPr>
              <a:solidFill>
                <a:prstClr val="black"/>
              </a:solidFill>
              <a:latin typeface="Georgia"/>
              <a:cs typeface="Georgia"/>
            </a:endParaRPr>
          </a:p>
          <a:p>
            <a:pPr>
              <a:spcBef>
                <a:spcPts val="10"/>
              </a:spcBef>
            </a:pPr>
            <a:endParaRPr sz="17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04800" marR="110489" indent="-304800">
              <a:lnSpc>
                <a:spcPts val="1939"/>
              </a:lnSpc>
              <a:buFontTx/>
              <a:buAutoNum type="alphaLcPeriod" startAt="2"/>
              <a:tabLst>
                <a:tab pos="304800" algn="l"/>
              </a:tabLst>
            </a:pPr>
            <a:r>
              <a:rPr spc="-130" dirty="0">
                <a:solidFill>
                  <a:prstClr val="black"/>
                </a:solidFill>
                <a:latin typeface="Georgia"/>
                <a:cs typeface="Georgia"/>
              </a:rPr>
              <a:t>EAR </a:t>
            </a:r>
            <a:r>
              <a:rPr spc="-160" dirty="0">
                <a:solidFill>
                  <a:prstClr val="black"/>
                </a:solidFill>
                <a:latin typeface="Georgia"/>
                <a:cs typeface="Georgia"/>
              </a:rPr>
              <a:t>MUFF </a:t>
            </a:r>
            <a:r>
              <a:rPr spc="-30" dirty="0">
                <a:solidFill>
                  <a:prstClr val="black"/>
                </a:solidFill>
                <a:latin typeface="Georgia"/>
                <a:cs typeface="Georgia"/>
              </a:rPr>
              <a:t>lebih </a:t>
            </a:r>
            <a:r>
              <a:rPr spc="-65" dirty="0">
                <a:solidFill>
                  <a:prstClr val="black"/>
                </a:solidFill>
                <a:latin typeface="Georgia"/>
                <a:cs typeface="Georgia"/>
              </a:rPr>
              <a:t>mahal,  </a:t>
            </a:r>
            <a:r>
              <a:rPr spc="-30" dirty="0">
                <a:solidFill>
                  <a:prstClr val="black"/>
                </a:solidFill>
                <a:latin typeface="Georgia"/>
                <a:cs typeface="Georgia"/>
              </a:rPr>
              <a:t>lebih </a:t>
            </a:r>
            <a:r>
              <a:rPr spc="-45" dirty="0">
                <a:solidFill>
                  <a:prstClr val="black"/>
                </a:solidFill>
                <a:latin typeface="Georgia"/>
                <a:cs typeface="Georgia"/>
              </a:rPr>
              <a:t>tahan </a:t>
            </a:r>
            <a:r>
              <a:rPr spc="-65" dirty="0">
                <a:solidFill>
                  <a:prstClr val="black"/>
                </a:solidFill>
                <a:latin typeface="Georgia"/>
                <a:cs typeface="Georgia"/>
              </a:rPr>
              <a:t>lama,  </a:t>
            </a:r>
            <a:r>
              <a:rPr spc="-155" dirty="0">
                <a:solidFill>
                  <a:prstClr val="black"/>
                </a:solidFill>
                <a:latin typeface="Georgia"/>
                <a:cs typeface="Georgia"/>
              </a:rPr>
              <a:t>NRR </a:t>
            </a:r>
            <a:r>
              <a:rPr spc="-30" dirty="0">
                <a:solidFill>
                  <a:prstClr val="black"/>
                </a:solidFill>
                <a:latin typeface="Georgia"/>
                <a:cs typeface="Georgia"/>
              </a:rPr>
              <a:t>lebih </a:t>
            </a:r>
            <a:r>
              <a:rPr spc="-35" dirty="0">
                <a:solidFill>
                  <a:prstClr val="black"/>
                </a:solidFill>
                <a:latin typeface="Georgia"/>
                <a:cs typeface="Georgia"/>
              </a:rPr>
              <a:t>tinggi  </a:t>
            </a:r>
            <a:r>
              <a:rPr spc="-30" dirty="0">
                <a:solidFill>
                  <a:prstClr val="black"/>
                </a:solidFill>
                <a:latin typeface="Georgia"/>
                <a:cs typeface="Georgia"/>
              </a:rPr>
              <a:t>daripada </a:t>
            </a:r>
            <a:r>
              <a:rPr spc="-10" dirty="0">
                <a:solidFill>
                  <a:prstClr val="black"/>
                </a:solidFill>
                <a:latin typeface="Georgia"/>
                <a:cs typeface="Georgia"/>
              </a:rPr>
              <a:t>ear</a:t>
            </a:r>
            <a:r>
              <a:rPr spc="-100" dirty="0">
                <a:solidFill>
                  <a:prstClr val="black"/>
                </a:solidFill>
                <a:latin typeface="Georgia"/>
                <a:cs typeface="Georgia"/>
              </a:rPr>
              <a:t> </a:t>
            </a:r>
            <a:r>
              <a:rPr spc="-35" dirty="0">
                <a:solidFill>
                  <a:prstClr val="black"/>
                </a:solidFill>
                <a:latin typeface="Georgia"/>
                <a:cs typeface="Georgia"/>
              </a:rPr>
              <a:t>plug</a:t>
            </a:r>
            <a:endParaRPr>
              <a:solidFill>
                <a:prstClr val="black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481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68360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923145192"/>
              </p:ext>
            </p:extLst>
          </p:nvPr>
        </p:nvGraphicFramePr>
        <p:xfrm>
          <a:off x="-90055" y="258545"/>
          <a:ext cx="9220200" cy="5913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2120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77519"/>
            <a:ext cx="9144000" cy="1154430"/>
          </a:xfrm>
          <a:custGeom>
            <a:avLst/>
            <a:gdLst/>
            <a:ahLst/>
            <a:cxnLst/>
            <a:rect l="l" t="t" r="r" b="b"/>
            <a:pathLst>
              <a:path w="9144000" h="1154430">
                <a:moveTo>
                  <a:pt x="9144000" y="0"/>
                </a:moveTo>
                <a:lnTo>
                  <a:pt x="0" y="0"/>
                </a:lnTo>
                <a:lnTo>
                  <a:pt x="0" y="1154429"/>
                </a:lnTo>
                <a:lnTo>
                  <a:pt x="9144000" y="1154429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775460" cy="2724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314450"/>
            <a:ext cx="177546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2724150"/>
            <a:ext cx="177546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133850"/>
            <a:ext cx="1775460" cy="2724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29" y="5543550"/>
            <a:ext cx="1764030" cy="1314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350" y="52069"/>
            <a:ext cx="7850802" cy="11341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5640" y="1880870"/>
            <a:ext cx="1113790" cy="4977130"/>
          </a:xfrm>
          <a:custGeom>
            <a:avLst/>
            <a:gdLst/>
            <a:ahLst/>
            <a:cxnLst/>
            <a:rect l="l" t="t" r="r" b="b"/>
            <a:pathLst>
              <a:path w="1113789" h="4977130">
                <a:moveTo>
                  <a:pt x="1113790" y="0"/>
                </a:moveTo>
                <a:lnTo>
                  <a:pt x="0" y="0"/>
                </a:lnTo>
                <a:lnTo>
                  <a:pt x="0" y="4977130"/>
                </a:lnTo>
                <a:lnTo>
                  <a:pt x="1113790" y="4977130"/>
                </a:lnTo>
                <a:lnTo>
                  <a:pt x="111379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56279" y="589279"/>
            <a:ext cx="548386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1340" marR="5080" indent="-548640">
              <a:spcBef>
                <a:spcPts val="100"/>
              </a:spcBef>
            </a:pPr>
            <a:r>
              <a:rPr sz="2800" spc="-375" dirty="0">
                <a:solidFill>
                  <a:prstClr val="black"/>
                </a:solidFill>
                <a:latin typeface="Arial"/>
                <a:cs typeface="Arial"/>
              </a:rPr>
              <a:t>GAMBAR </a:t>
            </a:r>
            <a:r>
              <a:rPr sz="2800" spc="-275" dirty="0">
                <a:solidFill>
                  <a:prstClr val="black"/>
                </a:solidFill>
                <a:latin typeface="Arial"/>
                <a:cs typeface="Arial"/>
              </a:rPr>
              <a:t>TALI </a:t>
            </a:r>
            <a:r>
              <a:rPr sz="2800" spc="-370" dirty="0">
                <a:solidFill>
                  <a:prstClr val="black"/>
                </a:solidFill>
                <a:latin typeface="Arial"/>
                <a:cs typeface="Arial"/>
              </a:rPr>
              <a:t>PENGAMAN </a:t>
            </a:r>
            <a:r>
              <a:rPr sz="2800" spc="-365" dirty="0">
                <a:solidFill>
                  <a:prstClr val="black"/>
                </a:solidFill>
                <a:latin typeface="Arial"/>
                <a:cs typeface="Arial"/>
              </a:rPr>
              <a:t>DAN </a:t>
            </a:r>
            <a:r>
              <a:rPr sz="2800" spc="-350" dirty="0">
                <a:solidFill>
                  <a:prstClr val="black"/>
                </a:solidFill>
                <a:latin typeface="Arial"/>
                <a:cs typeface="Arial"/>
              </a:rPr>
              <a:t>SABUK  KESELAMATAN </a:t>
            </a:r>
            <a:r>
              <a:rPr sz="2800" spc="-310" dirty="0">
                <a:solidFill>
                  <a:prstClr val="black"/>
                </a:solidFill>
                <a:latin typeface="Arial"/>
                <a:cs typeface="Arial"/>
              </a:rPr>
              <a:t>(SAFETY</a:t>
            </a:r>
            <a:r>
              <a:rPr sz="2800" spc="-3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spc="-295" dirty="0">
                <a:solidFill>
                  <a:prstClr val="black"/>
                </a:solidFill>
                <a:latin typeface="Arial"/>
                <a:cs typeface="Arial"/>
              </a:rPr>
              <a:t>BELT)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2480" y="2033270"/>
            <a:ext cx="23837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275" dirty="0">
                <a:solidFill>
                  <a:prstClr val="black"/>
                </a:solidFill>
                <a:latin typeface="Arial"/>
                <a:cs typeface="Arial"/>
              </a:rPr>
              <a:t>TALI</a:t>
            </a:r>
            <a:r>
              <a:rPr sz="2800" spc="-20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spc="-370" dirty="0">
                <a:solidFill>
                  <a:prstClr val="black"/>
                </a:solidFill>
                <a:latin typeface="Arial"/>
                <a:cs typeface="Arial"/>
              </a:rPr>
              <a:t>PENGAMAN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64479" y="2033270"/>
            <a:ext cx="323723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6580" marR="5080" indent="-564515">
              <a:spcBef>
                <a:spcPts val="100"/>
              </a:spcBef>
            </a:pPr>
            <a:r>
              <a:rPr sz="2800" spc="-350" dirty="0">
                <a:solidFill>
                  <a:prstClr val="black"/>
                </a:solidFill>
                <a:latin typeface="Arial"/>
                <a:cs typeface="Arial"/>
              </a:rPr>
              <a:t>SABUK KESELAMATAN  </a:t>
            </a:r>
            <a:r>
              <a:rPr sz="2800" spc="-310" dirty="0">
                <a:solidFill>
                  <a:prstClr val="black"/>
                </a:solidFill>
                <a:latin typeface="Arial"/>
                <a:cs typeface="Arial"/>
              </a:rPr>
              <a:t>(SAFETY</a:t>
            </a:r>
            <a:r>
              <a:rPr sz="2800" spc="-1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spc="-295" dirty="0">
                <a:solidFill>
                  <a:prstClr val="black"/>
                </a:solidFill>
                <a:latin typeface="Arial"/>
                <a:cs typeface="Arial"/>
              </a:rPr>
              <a:t>BELT)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2571750"/>
            <a:ext cx="4239260" cy="4286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41699" y="3104673"/>
            <a:ext cx="3175092" cy="31446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951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3369" y="497840"/>
            <a:ext cx="6949440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pc="-459" dirty="0"/>
              <a:t>ALAT </a:t>
            </a:r>
            <a:r>
              <a:rPr spc="-480" dirty="0"/>
              <a:t>PERLINDUNG</a:t>
            </a:r>
            <a:r>
              <a:rPr spc="-640" dirty="0"/>
              <a:t> </a:t>
            </a:r>
            <a:r>
              <a:rPr spc="-495" dirty="0"/>
              <a:t>PERNAFASAN</a:t>
            </a:r>
          </a:p>
          <a:p>
            <a:pPr marL="12700">
              <a:lnSpc>
                <a:spcPct val="100000"/>
              </a:lnSpc>
            </a:pPr>
            <a:r>
              <a:rPr sz="2800" spc="310" dirty="0">
                <a:solidFill>
                  <a:srgbClr val="0000CC"/>
                </a:solidFill>
              </a:rPr>
              <a:t>( </a:t>
            </a:r>
            <a:r>
              <a:rPr sz="2800" spc="-160" dirty="0">
                <a:solidFill>
                  <a:srgbClr val="0000CC"/>
                </a:solidFill>
              </a:rPr>
              <a:t>RESPIRATORY </a:t>
            </a:r>
            <a:r>
              <a:rPr sz="2800" spc="-235" dirty="0">
                <a:solidFill>
                  <a:srgbClr val="0000CC"/>
                </a:solidFill>
              </a:rPr>
              <a:t>PROTECTION </a:t>
            </a:r>
            <a:r>
              <a:rPr sz="2800" spc="-210" dirty="0">
                <a:solidFill>
                  <a:srgbClr val="0000CC"/>
                </a:solidFill>
              </a:rPr>
              <a:t>EQUIPMENT</a:t>
            </a:r>
            <a:r>
              <a:rPr sz="2800" spc="-254" dirty="0">
                <a:solidFill>
                  <a:srgbClr val="0000CC"/>
                </a:solidFill>
              </a:rPr>
              <a:t> </a:t>
            </a:r>
            <a:r>
              <a:rPr sz="2800" spc="310" dirty="0">
                <a:solidFill>
                  <a:srgbClr val="0000CC"/>
                </a:solidFill>
              </a:rPr>
              <a:t>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650740" y="2319020"/>
            <a:ext cx="4077335" cy="39395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622300" indent="-609600">
              <a:spcBef>
                <a:spcPts val="700"/>
              </a:spcBef>
              <a:buClr>
                <a:srgbClr val="000000"/>
              </a:buClr>
              <a:buFontTx/>
              <a:buAutoNum type="arabicPeriod"/>
              <a:tabLst>
                <a:tab pos="621665" algn="l"/>
                <a:tab pos="622300" algn="l"/>
              </a:tabLst>
            </a:pPr>
            <a:r>
              <a:rPr sz="2400" b="1" spc="-150" dirty="0">
                <a:solidFill>
                  <a:srgbClr val="A40020"/>
                </a:solidFill>
                <a:latin typeface="Georgia"/>
                <a:cs typeface="Georgia"/>
              </a:rPr>
              <a:t>Purifying</a:t>
            </a:r>
            <a:r>
              <a:rPr sz="2400" b="1" spc="-95" dirty="0">
                <a:solidFill>
                  <a:srgbClr val="A40020"/>
                </a:solidFill>
                <a:latin typeface="Georgia"/>
                <a:cs typeface="Georgia"/>
              </a:rPr>
              <a:t> </a:t>
            </a:r>
            <a:r>
              <a:rPr lang="en-US" sz="2400" b="1" spc="-95" dirty="0" smtClean="0">
                <a:solidFill>
                  <a:srgbClr val="A40020"/>
                </a:solidFill>
                <a:latin typeface="Georgia"/>
                <a:cs typeface="Georgia"/>
              </a:rPr>
              <a:t> </a:t>
            </a:r>
            <a:r>
              <a:rPr sz="2400" b="1" spc="-135" dirty="0" smtClean="0">
                <a:solidFill>
                  <a:srgbClr val="A40020"/>
                </a:solidFill>
                <a:latin typeface="Georgia"/>
                <a:cs typeface="Georgia"/>
              </a:rPr>
              <a:t>respirator</a:t>
            </a:r>
            <a:endParaRPr sz="2400" dirty="0">
              <a:solidFill>
                <a:prstClr val="black"/>
              </a:solidFill>
              <a:latin typeface="Georgia"/>
              <a:cs typeface="Georgia"/>
            </a:endParaRPr>
          </a:p>
          <a:p>
            <a:pPr marL="622300" marR="264795">
              <a:spcBef>
                <a:spcPts val="500"/>
              </a:spcBef>
            </a:pPr>
            <a:r>
              <a:rPr sz="2000" spc="-65" dirty="0">
                <a:solidFill>
                  <a:prstClr val="black"/>
                </a:solidFill>
                <a:latin typeface="Georgia"/>
                <a:cs typeface="Georgia"/>
              </a:rPr>
              <a:t>Orang </a:t>
            </a:r>
            <a:r>
              <a:rPr sz="2000" spc="-5" dirty="0">
                <a:solidFill>
                  <a:prstClr val="black"/>
                </a:solidFill>
                <a:latin typeface="Georgia"/>
                <a:cs typeface="Georgia"/>
              </a:rPr>
              <a:t>yg </a:t>
            </a:r>
            <a:r>
              <a:rPr sz="2000" spc="-45" dirty="0">
                <a:solidFill>
                  <a:prstClr val="black"/>
                </a:solidFill>
                <a:latin typeface="Georgia"/>
                <a:cs typeface="Georgia"/>
              </a:rPr>
              <a:t>memakai </a:t>
            </a:r>
            <a:r>
              <a:rPr sz="2000" spc="-30" dirty="0">
                <a:solidFill>
                  <a:prstClr val="black"/>
                </a:solidFill>
                <a:latin typeface="Georgia"/>
                <a:cs typeface="Georgia"/>
              </a:rPr>
              <a:t>alat </a:t>
            </a:r>
            <a:r>
              <a:rPr sz="2000" spc="-75" dirty="0">
                <a:solidFill>
                  <a:prstClr val="black"/>
                </a:solidFill>
                <a:latin typeface="Georgia"/>
                <a:cs typeface="Georgia"/>
              </a:rPr>
              <a:t>ini,  </a:t>
            </a:r>
            <a:r>
              <a:rPr sz="2000" spc="-30" dirty="0">
                <a:solidFill>
                  <a:prstClr val="black"/>
                </a:solidFill>
                <a:latin typeface="Georgia"/>
                <a:cs typeface="Georgia"/>
              </a:rPr>
              <a:t>udara pernafasannya</a:t>
            </a:r>
            <a:r>
              <a:rPr sz="2000" spc="-100" dirty="0">
                <a:solidFill>
                  <a:prstClr val="black"/>
                </a:solidFill>
                <a:latin typeface="Georgia"/>
                <a:cs typeface="Georgia"/>
              </a:rPr>
              <a:t> </a:t>
            </a:r>
            <a:r>
              <a:rPr sz="2000" spc="-45" dirty="0">
                <a:solidFill>
                  <a:prstClr val="black"/>
                </a:solidFill>
                <a:latin typeface="Georgia"/>
                <a:cs typeface="Georgia"/>
              </a:rPr>
              <a:t>diambil  </a:t>
            </a:r>
            <a:r>
              <a:rPr sz="2000" spc="-25" dirty="0">
                <a:solidFill>
                  <a:prstClr val="black"/>
                </a:solidFill>
                <a:latin typeface="Georgia"/>
                <a:cs typeface="Georgia"/>
              </a:rPr>
              <a:t>dari </a:t>
            </a:r>
            <a:r>
              <a:rPr sz="2000" spc="-35" dirty="0">
                <a:solidFill>
                  <a:prstClr val="black"/>
                </a:solidFill>
                <a:latin typeface="Georgia"/>
                <a:cs typeface="Georgia"/>
              </a:rPr>
              <a:t>hasil </a:t>
            </a:r>
            <a:r>
              <a:rPr sz="2000" spc="-10" dirty="0">
                <a:solidFill>
                  <a:prstClr val="black"/>
                </a:solidFill>
                <a:latin typeface="Georgia"/>
                <a:cs typeface="Georgia"/>
              </a:rPr>
              <a:t>proses </a:t>
            </a:r>
            <a:r>
              <a:rPr sz="2000" spc="-45" dirty="0">
                <a:solidFill>
                  <a:prstClr val="black"/>
                </a:solidFill>
                <a:latin typeface="Georgia"/>
                <a:cs typeface="Georgia"/>
              </a:rPr>
              <a:t>pemurnian  </a:t>
            </a:r>
            <a:r>
              <a:rPr sz="2000" spc="-30" dirty="0">
                <a:solidFill>
                  <a:prstClr val="black"/>
                </a:solidFill>
                <a:latin typeface="Georgia"/>
                <a:cs typeface="Georgia"/>
              </a:rPr>
              <a:t>udara </a:t>
            </a:r>
            <a:r>
              <a:rPr sz="2000" spc="-45" dirty="0">
                <a:solidFill>
                  <a:prstClr val="black"/>
                </a:solidFill>
                <a:latin typeface="Georgia"/>
                <a:cs typeface="Georgia"/>
              </a:rPr>
              <a:t>lingkungan </a:t>
            </a:r>
            <a:r>
              <a:rPr sz="2000" spc="-30" dirty="0">
                <a:solidFill>
                  <a:prstClr val="black"/>
                </a:solidFill>
                <a:latin typeface="Georgia"/>
                <a:cs typeface="Georgia"/>
              </a:rPr>
              <a:t>yang  </a:t>
            </a:r>
            <a:r>
              <a:rPr sz="2000" spc="-40" dirty="0">
                <a:solidFill>
                  <a:prstClr val="black"/>
                </a:solidFill>
                <a:latin typeface="Georgia"/>
                <a:cs typeface="Georgia"/>
              </a:rPr>
              <a:t>terkontaminasi.</a:t>
            </a:r>
            <a:endParaRPr sz="2000" dirty="0">
              <a:solidFill>
                <a:prstClr val="black"/>
              </a:solidFill>
              <a:latin typeface="Georgia"/>
              <a:cs typeface="Georgia"/>
            </a:endParaRPr>
          </a:p>
          <a:p>
            <a:pPr>
              <a:spcBef>
                <a:spcPts val="5"/>
              </a:spcBef>
            </a:pPr>
            <a:endParaRPr sz="29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/>
            <a:r>
              <a:rPr sz="2000" spc="-55" dirty="0">
                <a:solidFill>
                  <a:prstClr val="black"/>
                </a:solidFill>
                <a:latin typeface="Georgia"/>
                <a:cs typeface="Georgia"/>
              </a:rPr>
              <a:t>Cara </a:t>
            </a:r>
            <a:r>
              <a:rPr sz="2000" spc="-25" dirty="0">
                <a:solidFill>
                  <a:prstClr val="black"/>
                </a:solidFill>
                <a:latin typeface="Georgia"/>
                <a:cs typeface="Georgia"/>
              </a:rPr>
              <a:t>kerja </a:t>
            </a:r>
            <a:r>
              <a:rPr sz="2000" spc="-30" dirty="0">
                <a:solidFill>
                  <a:prstClr val="black"/>
                </a:solidFill>
                <a:latin typeface="Georgia"/>
                <a:cs typeface="Georgia"/>
              </a:rPr>
              <a:t>alat </a:t>
            </a:r>
            <a:r>
              <a:rPr sz="2000" spc="-50" dirty="0">
                <a:solidFill>
                  <a:prstClr val="black"/>
                </a:solidFill>
                <a:latin typeface="Georgia"/>
                <a:cs typeface="Georgia"/>
              </a:rPr>
              <a:t>ini </a:t>
            </a:r>
            <a:r>
              <a:rPr sz="2000" spc="-35" dirty="0">
                <a:solidFill>
                  <a:prstClr val="black"/>
                </a:solidFill>
                <a:latin typeface="Georgia"/>
                <a:cs typeface="Georgia"/>
              </a:rPr>
              <a:t>dibagi </a:t>
            </a:r>
            <a:r>
              <a:rPr sz="2000" spc="-30" dirty="0">
                <a:solidFill>
                  <a:prstClr val="black"/>
                </a:solidFill>
                <a:latin typeface="Georgia"/>
                <a:cs typeface="Georgia"/>
              </a:rPr>
              <a:t>tiga</a:t>
            </a:r>
            <a:r>
              <a:rPr sz="2000" spc="-55" dirty="0">
                <a:solidFill>
                  <a:prstClr val="black"/>
                </a:solidFill>
                <a:latin typeface="Georgia"/>
                <a:cs typeface="Georgia"/>
              </a:rPr>
              <a:t> </a:t>
            </a:r>
            <a:r>
              <a:rPr sz="2000" spc="-100" dirty="0">
                <a:solidFill>
                  <a:prstClr val="black"/>
                </a:solidFill>
                <a:latin typeface="Georgia"/>
                <a:cs typeface="Georgia"/>
              </a:rPr>
              <a:t>:</a:t>
            </a:r>
            <a:endParaRPr sz="2000" dirty="0">
              <a:solidFill>
                <a:prstClr val="black"/>
              </a:solidFill>
              <a:latin typeface="Georgia"/>
              <a:cs typeface="Georgia"/>
            </a:endParaRPr>
          </a:p>
          <a:p>
            <a:pPr marL="854075" lvl="1" indent="-231775">
              <a:spcBef>
                <a:spcPts val="500"/>
              </a:spcBef>
              <a:buFontTx/>
              <a:buAutoNum type="alphaLcPeriod"/>
              <a:tabLst>
                <a:tab pos="854710" algn="l"/>
              </a:tabLst>
            </a:pPr>
            <a:r>
              <a:rPr sz="2000" spc="-35" dirty="0">
                <a:solidFill>
                  <a:prstClr val="black"/>
                </a:solidFill>
                <a:latin typeface="Georgia"/>
                <a:cs typeface="Georgia"/>
              </a:rPr>
              <a:t>Secara </a:t>
            </a:r>
            <a:r>
              <a:rPr sz="2000" spc="-45" dirty="0">
                <a:solidFill>
                  <a:prstClr val="black"/>
                </a:solidFill>
                <a:latin typeface="Georgia"/>
                <a:cs typeface="Georgia"/>
              </a:rPr>
              <a:t>kimia </a:t>
            </a:r>
            <a:r>
              <a:rPr sz="2000" spc="40" dirty="0">
                <a:solidFill>
                  <a:prstClr val="black"/>
                </a:solidFill>
                <a:latin typeface="Georgia"/>
                <a:cs typeface="Georgia"/>
              </a:rPr>
              <a:t>/</a:t>
            </a:r>
            <a:r>
              <a:rPr sz="2000" spc="-50" dirty="0">
                <a:solidFill>
                  <a:prstClr val="black"/>
                </a:solidFill>
                <a:latin typeface="Georgia"/>
                <a:cs typeface="Georgia"/>
              </a:rPr>
              <a:t> </a:t>
            </a:r>
            <a:r>
              <a:rPr sz="2000" spc="-40" dirty="0">
                <a:solidFill>
                  <a:prstClr val="black"/>
                </a:solidFill>
                <a:latin typeface="Georgia"/>
                <a:cs typeface="Georgia"/>
              </a:rPr>
              <a:t>chemical</a:t>
            </a:r>
            <a:endParaRPr sz="2000" dirty="0">
              <a:solidFill>
                <a:prstClr val="black"/>
              </a:solidFill>
              <a:latin typeface="Georgia"/>
              <a:cs typeface="Georgia"/>
            </a:endParaRPr>
          </a:p>
          <a:p>
            <a:pPr marL="884555" indent="-262255">
              <a:spcBef>
                <a:spcPts val="500"/>
              </a:spcBef>
              <a:buFontTx/>
              <a:buAutoNum type="alphaUcPeriod" startAt="2"/>
              <a:tabLst>
                <a:tab pos="885190" algn="l"/>
              </a:tabLst>
            </a:pPr>
            <a:r>
              <a:rPr sz="2000" spc="-35" dirty="0">
                <a:solidFill>
                  <a:prstClr val="black"/>
                </a:solidFill>
                <a:latin typeface="Georgia"/>
                <a:cs typeface="Georgia"/>
              </a:rPr>
              <a:t>Secara </a:t>
            </a:r>
            <a:r>
              <a:rPr sz="2000" spc="-40" dirty="0">
                <a:solidFill>
                  <a:prstClr val="black"/>
                </a:solidFill>
                <a:latin typeface="Georgia"/>
                <a:cs typeface="Georgia"/>
              </a:rPr>
              <a:t>mekanik </a:t>
            </a:r>
            <a:r>
              <a:rPr sz="2000" spc="40" dirty="0">
                <a:solidFill>
                  <a:prstClr val="black"/>
                </a:solidFill>
                <a:latin typeface="Georgia"/>
                <a:cs typeface="Georgia"/>
              </a:rPr>
              <a:t>/</a:t>
            </a:r>
            <a:r>
              <a:rPr sz="2000" spc="-125" dirty="0">
                <a:solidFill>
                  <a:prstClr val="black"/>
                </a:solidFill>
                <a:latin typeface="Georgia"/>
                <a:cs typeface="Georgia"/>
              </a:rPr>
              <a:t> </a:t>
            </a:r>
            <a:r>
              <a:rPr sz="2000" spc="-40" dirty="0">
                <a:solidFill>
                  <a:prstClr val="black"/>
                </a:solidFill>
                <a:latin typeface="Georgia"/>
                <a:cs typeface="Georgia"/>
              </a:rPr>
              <a:t>mechanical</a:t>
            </a:r>
            <a:endParaRPr sz="2000" dirty="0">
              <a:solidFill>
                <a:prstClr val="black"/>
              </a:solidFill>
              <a:latin typeface="Georgia"/>
              <a:cs typeface="Georgia"/>
            </a:endParaRPr>
          </a:p>
          <a:p>
            <a:pPr marL="873125" indent="-250825">
              <a:spcBef>
                <a:spcPts val="500"/>
              </a:spcBef>
              <a:buFontTx/>
              <a:buAutoNum type="alphaUcPeriod" startAt="2"/>
              <a:tabLst>
                <a:tab pos="873760" algn="l"/>
              </a:tabLst>
            </a:pPr>
            <a:r>
              <a:rPr sz="2000" spc="-55" dirty="0">
                <a:solidFill>
                  <a:prstClr val="black"/>
                </a:solidFill>
                <a:latin typeface="Georgia"/>
                <a:cs typeface="Georgia"/>
              </a:rPr>
              <a:t>Kombinasi </a:t>
            </a:r>
            <a:r>
              <a:rPr sz="2000" spc="40" dirty="0">
                <a:solidFill>
                  <a:prstClr val="black"/>
                </a:solidFill>
                <a:latin typeface="Georgia"/>
                <a:cs typeface="Georgia"/>
              </a:rPr>
              <a:t>/</a:t>
            </a:r>
            <a:r>
              <a:rPr sz="2000" spc="-40" dirty="0">
                <a:solidFill>
                  <a:prstClr val="black"/>
                </a:solidFill>
                <a:latin typeface="Georgia"/>
                <a:cs typeface="Georgia"/>
              </a:rPr>
              <a:t> combination</a:t>
            </a:r>
            <a:endParaRPr sz="2000" dirty="0">
              <a:solidFill>
                <a:prstClr val="black"/>
              </a:solidFill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510" y="1643379"/>
            <a:ext cx="3124200" cy="3436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35529" y="4564379"/>
            <a:ext cx="2181860" cy="2293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886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9689" y="680720"/>
            <a:ext cx="60083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00" dirty="0"/>
              <a:t>ALAT </a:t>
            </a:r>
            <a:r>
              <a:rPr sz="4400" spc="-525" dirty="0" smtClean="0"/>
              <a:t>PERLINDUNG</a:t>
            </a:r>
            <a:r>
              <a:rPr sz="4400" spc="-695" dirty="0" smtClean="0"/>
              <a:t> </a:t>
            </a:r>
            <a:r>
              <a:rPr sz="4400" spc="-550" dirty="0"/>
              <a:t>BADAN</a:t>
            </a:r>
            <a:endParaRPr sz="44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66565" marR="5080" indent="-6096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265930" algn="l"/>
                <a:tab pos="4266565" algn="l"/>
              </a:tabLst>
            </a:pPr>
            <a:r>
              <a:rPr spc="-40" dirty="0"/>
              <a:t>Appron </a:t>
            </a:r>
            <a:r>
              <a:rPr spc="-25" dirty="0"/>
              <a:t>dari </a:t>
            </a:r>
            <a:r>
              <a:rPr spc="-45" dirty="0"/>
              <a:t>bahan </a:t>
            </a:r>
            <a:r>
              <a:rPr spc="-50" dirty="0"/>
              <a:t>kulit, </a:t>
            </a:r>
            <a:r>
              <a:rPr spc="-45" dirty="0"/>
              <a:t>digunakan  </a:t>
            </a:r>
            <a:r>
              <a:rPr spc="-40" dirty="0"/>
              <a:t>untuk </a:t>
            </a:r>
            <a:r>
              <a:rPr spc="-45" dirty="0"/>
              <a:t>melindungi </a:t>
            </a:r>
            <a:r>
              <a:rPr spc="-40" dirty="0"/>
              <a:t>badan </a:t>
            </a:r>
            <a:r>
              <a:rPr spc="-25" dirty="0"/>
              <a:t>dari  </a:t>
            </a:r>
            <a:r>
              <a:rPr spc="-50" dirty="0"/>
              <a:t>bahan-bahan </a:t>
            </a:r>
            <a:r>
              <a:rPr spc="-35" dirty="0"/>
              <a:t>panas pada  </a:t>
            </a:r>
            <a:r>
              <a:rPr spc="-30" dirty="0"/>
              <a:t>pengelasan atau </a:t>
            </a:r>
            <a:r>
              <a:rPr spc="-25" dirty="0"/>
              <a:t>pengecoran</a:t>
            </a:r>
            <a:r>
              <a:rPr spc="-135" dirty="0"/>
              <a:t> </a:t>
            </a:r>
            <a:r>
              <a:rPr spc="-40" dirty="0"/>
              <a:t>logam</a:t>
            </a:r>
          </a:p>
          <a:p>
            <a:pPr marL="4266565" marR="8890" indent="-609600">
              <a:lnSpc>
                <a:spcPct val="100000"/>
              </a:lnSpc>
              <a:spcBef>
                <a:spcPts val="10"/>
              </a:spcBef>
              <a:buAutoNum type="arabicPeriod"/>
              <a:tabLst>
                <a:tab pos="4265930" algn="l"/>
                <a:tab pos="4266565" algn="l"/>
              </a:tabLst>
            </a:pPr>
            <a:r>
              <a:rPr spc="-40" dirty="0"/>
              <a:t>Appron </a:t>
            </a:r>
            <a:r>
              <a:rPr spc="-25" dirty="0"/>
              <a:t>dari </a:t>
            </a:r>
            <a:r>
              <a:rPr spc="-45" dirty="0"/>
              <a:t>bahan </a:t>
            </a:r>
            <a:r>
              <a:rPr spc="-125" dirty="0"/>
              <a:t>PVC, </a:t>
            </a:r>
            <a:r>
              <a:rPr spc="-40" dirty="0"/>
              <a:t>untuk  </a:t>
            </a:r>
            <a:r>
              <a:rPr spc="-45" dirty="0"/>
              <a:t>melindungi </a:t>
            </a:r>
            <a:r>
              <a:rPr spc="-40" dirty="0"/>
              <a:t>badan </a:t>
            </a:r>
            <a:r>
              <a:rPr spc="-25" dirty="0"/>
              <a:t>dari </a:t>
            </a:r>
            <a:r>
              <a:rPr spc="-45" dirty="0"/>
              <a:t>bahan </a:t>
            </a:r>
            <a:r>
              <a:rPr spc="-50" dirty="0"/>
              <a:t>kimia  </a:t>
            </a:r>
            <a:r>
              <a:rPr spc="-35" dirty="0"/>
              <a:t>pada </a:t>
            </a:r>
            <a:r>
              <a:rPr spc="-25" dirty="0"/>
              <a:t>pekerjaan </a:t>
            </a:r>
            <a:r>
              <a:rPr spc="-30" dirty="0"/>
              <a:t>laboratorium atau  instalasi </a:t>
            </a:r>
            <a:r>
              <a:rPr spc="-40" dirty="0"/>
              <a:t>pencampuran</a:t>
            </a:r>
            <a:r>
              <a:rPr spc="-70" dirty="0"/>
              <a:t> </a:t>
            </a:r>
            <a:r>
              <a:rPr spc="-15" dirty="0"/>
              <a:t>tel</a:t>
            </a:r>
          </a:p>
          <a:p>
            <a:pPr marL="4266565" marR="564515" indent="-609600">
              <a:lnSpc>
                <a:spcPct val="100000"/>
              </a:lnSpc>
              <a:buAutoNum type="arabicPeriod"/>
              <a:tabLst>
                <a:tab pos="4265930" algn="l"/>
                <a:tab pos="4266565" algn="l"/>
              </a:tabLst>
            </a:pPr>
            <a:r>
              <a:rPr spc="-40" dirty="0"/>
              <a:t>Appron </a:t>
            </a:r>
            <a:r>
              <a:rPr spc="-25" dirty="0"/>
              <a:t>dari </a:t>
            </a:r>
            <a:r>
              <a:rPr spc="-45" dirty="0"/>
              <a:t>bahan </a:t>
            </a:r>
            <a:r>
              <a:rPr spc="-85" dirty="0"/>
              <a:t>Pb, </a:t>
            </a:r>
            <a:r>
              <a:rPr spc="-40" dirty="0"/>
              <a:t>untuk  </a:t>
            </a:r>
            <a:r>
              <a:rPr spc="-45" dirty="0"/>
              <a:t>melindungi </a:t>
            </a:r>
            <a:r>
              <a:rPr spc="-40" dirty="0"/>
              <a:t>badan </a:t>
            </a:r>
            <a:r>
              <a:rPr spc="-25" dirty="0"/>
              <a:t>dari</a:t>
            </a:r>
            <a:r>
              <a:rPr spc="-114" dirty="0"/>
              <a:t> </a:t>
            </a:r>
            <a:r>
              <a:rPr spc="-30" dirty="0"/>
              <a:t>bahaya  </a:t>
            </a:r>
            <a:r>
              <a:rPr spc="-25" dirty="0"/>
              <a:t>radiasi</a:t>
            </a:r>
          </a:p>
        </p:txBody>
      </p:sp>
      <p:sp>
        <p:nvSpPr>
          <p:cNvPr id="4" name="object 4"/>
          <p:cNvSpPr/>
          <p:nvPr/>
        </p:nvSpPr>
        <p:spPr>
          <a:xfrm>
            <a:off x="786130" y="2284729"/>
            <a:ext cx="3214370" cy="4119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4337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2659" y="680720"/>
            <a:ext cx="25215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90" dirty="0"/>
              <a:t>JAS</a:t>
            </a:r>
            <a:r>
              <a:rPr sz="4400" spc="-275" dirty="0"/>
              <a:t> </a:t>
            </a:r>
            <a:r>
              <a:rPr sz="4400" spc="-535" dirty="0"/>
              <a:t>HUJAN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356870" y="1856739"/>
            <a:ext cx="3075940" cy="4742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72509" y="1856739"/>
            <a:ext cx="5047056" cy="4500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721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2971801" y="680720"/>
            <a:ext cx="43224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400" spc="-490" dirty="0" smtClean="0"/>
              <a:t>KESIMPULAN</a:t>
            </a:r>
            <a:endParaRPr sz="4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24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K3L </a:t>
            </a:r>
            <a:r>
              <a:rPr lang="en-US" sz="24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itu</a:t>
            </a:r>
            <a:r>
              <a:rPr lang="en-US" sz="24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multak</a:t>
            </a:r>
            <a:r>
              <a:rPr lang="en-US" sz="24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dilaksankan</a:t>
            </a:r>
            <a:r>
              <a:rPr lang="en-US" sz="24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dalam</a:t>
            </a:r>
            <a:r>
              <a:rPr lang="en-US" sz="24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proses     </a:t>
            </a:r>
          </a:p>
          <a:p>
            <a:r>
              <a:rPr lang="en-US" sz="2400" b="1" kern="0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  </a:t>
            </a:r>
            <a:r>
              <a:rPr lang="en-US" sz="24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pengerjaan</a:t>
            </a:r>
            <a:r>
              <a:rPr lang="en-US" sz="24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yang </a:t>
            </a:r>
            <a:r>
              <a:rPr lang="en-US" sz="24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dapat</a:t>
            </a:r>
            <a:r>
              <a:rPr lang="en-US" sz="24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menimbulkan</a:t>
            </a:r>
            <a:r>
              <a:rPr lang="en-US" sz="24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</a:t>
            </a:r>
          </a:p>
          <a:p>
            <a:r>
              <a:rPr lang="en-US" sz="24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    </a:t>
            </a:r>
            <a:r>
              <a:rPr lang="en-US" sz="24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resiko</a:t>
            </a:r>
            <a:r>
              <a:rPr lang="en-US" sz="24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kecelekaan</a:t>
            </a:r>
            <a:r>
              <a:rPr lang="en-US" sz="24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kerja</a:t>
            </a:r>
            <a:r>
              <a:rPr lang="en-US" sz="24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514350" indent="-514350">
              <a:buAutoNum type="arabicPeriod" startAt="2"/>
            </a:pP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K3L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akan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membuat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rasa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nyaman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aman</a:t>
            </a:r>
            <a:r>
              <a:rPr lang="en-US" sz="2800" b="1" kern="0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n-US" sz="2800" b="1" kern="0" dirty="0" smtClean="0">
              <a:solidFill>
                <a:sysClr val="windowText" lastClr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 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dalam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bekerja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sehingga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meningkatkan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    </a:t>
            </a:r>
          </a:p>
          <a:p>
            <a:r>
              <a:rPr lang="en-US" sz="2800" b="1" kern="0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produktivitas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dalam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bekerja</a:t>
            </a:r>
            <a:endParaRPr lang="en-US" sz="2800" b="1" kern="0" dirty="0" smtClean="0">
              <a:solidFill>
                <a:sysClr val="windowText" lastClr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514350" indent="-514350">
              <a:buAutoNum type="arabicPeriod" startAt="3"/>
            </a:pP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K3L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mengurangi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pembiayaan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terkait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r>
              <a:rPr lang="en-US" sz="2800" b="1" kern="0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 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kecelekaan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kerja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514350" indent="-514350">
              <a:buAutoNum type="arabicPeriod" startAt="4"/>
            </a:pP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APD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merupakan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metode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preventif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untuk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r>
              <a:rPr lang="en-US" sz="2800" b="1" kern="0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meminamilisir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tingkat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kecelekaan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1" kern="0" dirty="0" err="1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kerja</a:t>
            </a:r>
            <a:r>
              <a:rPr lang="en-US" sz="2800" b="1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xmlns="" val="312830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7391400" cy="246221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err="1" smtClean="0"/>
              <a:t>Coba</a:t>
            </a:r>
            <a:r>
              <a:rPr lang="en-US" dirty="0" smtClean="0"/>
              <a:t> </a:t>
            </a:r>
            <a:r>
              <a:rPr lang="en-US" dirty="0" err="1" smtClean="0"/>
              <a:t>Cari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benda</a:t>
            </a:r>
            <a:r>
              <a:rPr lang="en-US" dirty="0" smtClean="0"/>
              <a:t> APD</a:t>
            </a:r>
            <a:r>
              <a:rPr lang="en-US" dirty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 </a:t>
            </a:r>
            <a:r>
              <a:rPr lang="en-US" dirty="0" err="1" smtClean="0"/>
              <a:t>Identifikasi</a:t>
            </a:r>
            <a:r>
              <a:rPr lang="en-US" dirty="0" smtClean="0"/>
              <a:t> APD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r>
              <a:rPr lang="en-US" dirty="0" smtClean="0"/>
              <a:t>! 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42182" y="667941"/>
            <a:ext cx="73914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b="1" kern="0" dirty="0" smtClean="0"/>
              <a:t>TUGAS</a:t>
            </a: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xmlns="" val="365679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pperplate Gothic Bold" pitchFamily="34" charset="0"/>
              </a:rPr>
              <a:t>Pembelajaran </a:t>
            </a:r>
            <a:r>
              <a:rPr lang="en-US" dirty="0" err="1" smtClean="0">
                <a:latin typeface="Copperplate Gothic Bold" pitchFamily="34" charset="0"/>
              </a:rPr>
              <a:t>Berakhir</a:t>
            </a:r>
            <a:endParaRPr lang="en-US" dirty="0">
              <a:latin typeface="Copperplate Gothic Bol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8000" dirty="0" err="1" smtClean="0">
                <a:latin typeface="Andalus" pitchFamily="18" charset="-78"/>
                <a:cs typeface="Andalus" pitchFamily="18" charset="-78"/>
              </a:rPr>
              <a:t>Semoga</a:t>
            </a:r>
            <a:r>
              <a:rPr lang="en-US" sz="8000" dirty="0" smtClean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8000" dirty="0" err="1" smtClean="0">
                <a:latin typeface="Andalus" pitchFamily="18" charset="-78"/>
                <a:cs typeface="Andalus" pitchFamily="18" charset="-78"/>
              </a:rPr>
              <a:t>Bermanfaat</a:t>
            </a:r>
            <a:endParaRPr lang="id-ID" sz="8000" dirty="0" smtClean="0">
              <a:latin typeface="Andalus" pitchFamily="18" charset="-78"/>
              <a:cs typeface="Andalus" pitchFamily="18" charset="-78"/>
            </a:endParaRPr>
          </a:p>
          <a:p>
            <a:pPr algn="ctr">
              <a:buNone/>
            </a:pPr>
            <a:r>
              <a:rPr lang="en-US" sz="8000" dirty="0" err="1" smtClean="0">
                <a:latin typeface="Berlin Sans FB Demi" pitchFamily="34" charset="0"/>
              </a:rPr>
              <a:t>Terimakasih</a:t>
            </a:r>
            <a:endParaRPr lang="en-US" sz="8000" dirty="0">
              <a:latin typeface="Berlin Sans FB Dem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579438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Impact" pitchFamily="34" charset="0"/>
              </a:rPr>
              <a:t>Keselamatan</a:t>
            </a:r>
            <a:r>
              <a:rPr lang="en-US" dirty="0" smtClean="0">
                <a:latin typeface="Impact" pitchFamily="34" charset="0"/>
              </a:rPr>
              <a:t> </a:t>
            </a:r>
            <a:r>
              <a:rPr lang="en-US" dirty="0" err="1" smtClean="0">
                <a:latin typeface="Impact" pitchFamily="34" charset="0"/>
              </a:rPr>
              <a:t>kerja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1101969"/>
            <a:ext cx="4495800" cy="335280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800" b="1" dirty="0" smtClean="0"/>
              <a:t>	</a:t>
            </a:r>
            <a:r>
              <a:rPr lang="en-US" sz="2800" b="1" dirty="0" err="1"/>
              <a:t>U</a:t>
            </a:r>
            <a:r>
              <a:rPr lang="en-US" sz="2800" b="1" dirty="0" err="1" smtClean="0"/>
              <a:t>paya</a:t>
            </a:r>
            <a:r>
              <a:rPr lang="en-US" sz="2800" b="1" dirty="0" smtClean="0"/>
              <a:t> agar </a:t>
            </a:r>
            <a:r>
              <a:rPr lang="en-US" sz="2800" b="1" dirty="0" err="1" smtClean="0"/>
              <a:t>pekerja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selamat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ditempat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kerjanya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sehingga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terhindar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dari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kecelekaan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termasuk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juga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untuk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menyelamatkan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peralatan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serta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produksinya</a:t>
            </a:r>
            <a:r>
              <a:rPr lang="en-US" sz="2800" b="1" dirty="0" smtClean="0"/>
              <a:t>.</a:t>
            </a:r>
          </a:p>
          <a:p>
            <a:pPr marL="514350" indent="-514350">
              <a:buNone/>
            </a:pPr>
            <a:endParaRPr lang="en-US" sz="2800" b="1" dirty="0" smtClean="0"/>
          </a:p>
          <a:p>
            <a:pPr marL="514350" indent="-514350">
              <a:buNone/>
            </a:pPr>
            <a:r>
              <a:rPr lang="en-US" sz="2800" b="1" dirty="0" smtClean="0"/>
              <a:t>	</a:t>
            </a:r>
            <a:endParaRPr lang="en-US" sz="2800" b="1" dirty="0"/>
          </a:p>
        </p:txBody>
      </p:sp>
      <p:pic>
        <p:nvPicPr>
          <p:cNvPr id="1026" name="Picture 2" descr="Gambar terkai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30861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GungsuhChe" pitchFamily="49" charset="-127"/>
                <a:ea typeface="GungsuhChe" pitchFamily="49" charset="-127"/>
              </a:rPr>
              <a:t>Tujuan</a:t>
            </a:r>
            <a:r>
              <a:rPr lang="en-US" b="1" dirty="0">
                <a:latin typeface="GungsuhChe" pitchFamily="49" charset="-127"/>
                <a:ea typeface="GungsuhChe" pitchFamily="49" charset="-127"/>
              </a:rPr>
              <a:t> </a:t>
            </a:r>
            <a:r>
              <a:rPr lang="en-US" b="1" dirty="0" err="1">
                <a:latin typeface="GungsuhChe" pitchFamily="49" charset="-127"/>
                <a:ea typeface="GungsuhChe" pitchFamily="49" charset="-127"/>
              </a:rPr>
              <a:t>keselamatan</a:t>
            </a:r>
            <a:r>
              <a:rPr lang="en-US" b="1" dirty="0">
                <a:latin typeface="GungsuhChe" pitchFamily="49" charset="-127"/>
                <a:ea typeface="GungsuhChe" pitchFamily="49" charset="-127"/>
              </a:rPr>
              <a:t> </a:t>
            </a:r>
            <a:r>
              <a:rPr lang="en-US" b="1" dirty="0" err="1" smtClean="0">
                <a:latin typeface="GungsuhChe" pitchFamily="49" charset="-127"/>
                <a:ea typeface="GungsuhChe" pitchFamily="49" charset="-127"/>
              </a:rPr>
              <a:t>kerja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273661469"/>
              </p:ext>
            </p:extLst>
          </p:nvPr>
        </p:nvGraphicFramePr>
        <p:xfrm>
          <a:off x="-685800" y="1371600"/>
          <a:ext cx="10515600" cy="5316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37349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pPr>
              <a:buNone/>
            </a:pPr>
            <a:r>
              <a:rPr lang="en-US" sz="3600" b="1" dirty="0" err="1" smtClean="0">
                <a:latin typeface="GungsuhChe" pitchFamily="49" charset="-127"/>
                <a:ea typeface="GungsuhChe" pitchFamily="49" charset="-127"/>
              </a:rPr>
              <a:t>Tujuan</a:t>
            </a:r>
            <a:r>
              <a:rPr lang="en-US" sz="3600" b="1" dirty="0" smtClean="0">
                <a:latin typeface="GungsuhChe" pitchFamily="49" charset="-127"/>
                <a:ea typeface="GungsuhChe" pitchFamily="49" charset="-127"/>
              </a:rPr>
              <a:t> </a:t>
            </a:r>
            <a:r>
              <a:rPr lang="en-US" sz="3600" b="1" dirty="0" err="1" smtClean="0">
                <a:latin typeface="GungsuhChe" pitchFamily="49" charset="-127"/>
                <a:ea typeface="GungsuhChe" pitchFamily="49" charset="-127"/>
              </a:rPr>
              <a:t>keselamatan</a:t>
            </a:r>
            <a:r>
              <a:rPr lang="en-US" sz="3600" b="1" dirty="0" smtClean="0">
                <a:latin typeface="GungsuhChe" pitchFamily="49" charset="-127"/>
                <a:ea typeface="GungsuhChe" pitchFamily="49" charset="-127"/>
              </a:rPr>
              <a:t> </a:t>
            </a:r>
            <a:r>
              <a:rPr lang="en-US" sz="3600" b="1" dirty="0" err="1" smtClean="0">
                <a:latin typeface="GungsuhChe" pitchFamily="49" charset="-127"/>
                <a:ea typeface="GungsuhChe" pitchFamily="49" charset="-127"/>
              </a:rPr>
              <a:t>kerja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xmlns="" val="2365776622"/>
              </p:ext>
            </p:extLst>
          </p:nvPr>
        </p:nvGraphicFramePr>
        <p:xfrm>
          <a:off x="685800" y="1066800"/>
          <a:ext cx="7924800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pPr>
              <a:buNone/>
            </a:pPr>
            <a:r>
              <a:rPr lang="en-US" sz="3600" b="1" dirty="0" err="1" smtClean="0">
                <a:latin typeface="GungsuhChe" pitchFamily="49" charset="-127"/>
                <a:ea typeface="GungsuhChe" pitchFamily="49" charset="-127"/>
              </a:rPr>
              <a:t>Tujuan</a:t>
            </a:r>
            <a:r>
              <a:rPr lang="en-US" sz="3600" b="1" dirty="0" smtClean="0">
                <a:latin typeface="GungsuhChe" pitchFamily="49" charset="-127"/>
                <a:ea typeface="GungsuhChe" pitchFamily="49" charset="-127"/>
              </a:rPr>
              <a:t> </a:t>
            </a:r>
            <a:r>
              <a:rPr lang="en-US" sz="3600" b="1" dirty="0" err="1" smtClean="0">
                <a:latin typeface="GungsuhChe" pitchFamily="49" charset="-127"/>
                <a:ea typeface="GungsuhChe" pitchFamily="49" charset="-127"/>
              </a:rPr>
              <a:t>keselamatan</a:t>
            </a:r>
            <a:r>
              <a:rPr lang="en-US" sz="3600" b="1" dirty="0" smtClean="0">
                <a:latin typeface="GungsuhChe" pitchFamily="49" charset="-127"/>
                <a:ea typeface="GungsuhChe" pitchFamily="49" charset="-127"/>
              </a:rPr>
              <a:t> </a:t>
            </a:r>
            <a:r>
              <a:rPr lang="en-US" sz="3600" b="1" dirty="0" err="1" smtClean="0">
                <a:latin typeface="GungsuhChe" pitchFamily="49" charset="-127"/>
                <a:ea typeface="GungsuhChe" pitchFamily="49" charset="-127"/>
              </a:rPr>
              <a:t>kerja</a:t>
            </a:r>
            <a:r>
              <a:rPr lang="en-US" sz="3600" b="1" dirty="0" smtClean="0">
                <a:latin typeface="GungsuhChe" pitchFamily="49" charset="-127"/>
                <a:ea typeface="GungsuhChe" pitchFamily="49" charset="-127"/>
              </a:rPr>
              <a:t> </a:t>
            </a:r>
            <a:r>
              <a:rPr lang="en-US" sz="3600" b="1" dirty="0" err="1" smtClean="0">
                <a:latin typeface="GungsuhChe" pitchFamily="49" charset="-127"/>
                <a:ea typeface="GungsuhChe" pitchFamily="49" charset="-127"/>
              </a:rPr>
              <a:t>adalah</a:t>
            </a:r>
            <a:r>
              <a:rPr lang="en-US" sz="3600" b="1" dirty="0" smtClean="0">
                <a:latin typeface="GungsuhChe" pitchFamily="49" charset="-127"/>
                <a:ea typeface="GungsuhChe" pitchFamily="49" charset="-127"/>
              </a:rPr>
              <a:t> </a:t>
            </a:r>
            <a:r>
              <a:rPr lang="en-US" sz="2800" dirty="0" smtClean="0"/>
              <a:t>:</a:t>
            </a: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 smtClean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xmlns="" val="2214198318"/>
              </p:ext>
            </p:extLst>
          </p:nvPr>
        </p:nvGraphicFramePr>
        <p:xfrm>
          <a:off x="914400" y="990600"/>
          <a:ext cx="7315200" cy="447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600485569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pPr>
              <a:buNone/>
            </a:pPr>
            <a:r>
              <a:rPr lang="en-US" sz="3600" b="1" dirty="0" err="1" smtClean="0">
                <a:latin typeface="GungsuhChe" pitchFamily="49" charset="-127"/>
                <a:ea typeface="GungsuhChe" pitchFamily="49" charset="-127"/>
              </a:rPr>
              <a:t>Tujuan</a:t>
            </a:r>
            <a:r>
              <a:rPr lang="en-US" sz="3600" b="1" dirty="0" smtClean="0">
                <a:latin typeface="GungsuhChe" pitchFamily="49" charset="-127"/>
                <a:ea typeface="GungsuhChe" pitchFamily="49" charset="-127"/>
              </a:rPr>
              <a:t> </a:t>
            </a:r>
            <a:r>
              <a:rPr lang="en-US" sz="3600" b="1" dirty="0" err="1" smtClean="0">
                <a:latin typeface="GungsuhChe" pitchFamily="49" charset="-127"/>
                <a:ea typeface="GungsuhChe" pitchFamily="49" charset="-127"/>
              </a:rPr>
              <a:t>keselamatan</a:t>
            </a:r>
            <a:r>
              <a:rPr lang="en-US" sz="3600" b="1" dirty="0" smtClean="0">
                <a:latin typeface="GungsuhChe" pitchFamily="49" charset="-127"/>
                <a:ea typeface="GungsuhChe" pitchFamily="49" charset="-127"/>
              </a:rPr>
              <a:t> </a:t>
            </a:r>
            <a:r>
              <a:rPr lang="en-US" sz="3600" b="1" dirty="0" err="1" smtClean="0">
                <a:latin typeface="GungsuhChe" pitchFamily="49" charset="-127"/>
                <a:ea typeface="GungsuhChe" pitchFamily="49" charset="-127"/>
              </a:rPr>
              <a:t>kerja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 smtClean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xmlns="" val="4046925633"/>
              </p:ext>
            </p:extLst>
          </p:nvPr>
        </p:nvGraphicFramePr>
        <p:xfrm>
          <a:off x="-229962" y="1143000"/>
          <a:ext cx="5183841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xmlns="" val="153286533"/>
              </p:ext>
            </p:extLst>
          </p:nvPr>
        </p:nvGraphicFramePr>
        <p:xfrm>
          <a:off x="4724400" y="1371600"/>
          <a:ext cx="434193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xmlns="" val="2290585231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2126</Template>
  <TotalTime>1606</TotalTime>
  <Words>1345</Words>
  <Application>Microsoft Office PowerPoint</Application>
  <PresentationFormat>On-screen Show (4:3)</PresentationFormat>
  <Paragraphs>259</Paragraphs>
  <Slides>46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Diseño predeterminado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AL AZIS</vt:lpstr>
      <vt:lpstr>Indikator Pencampaian Kompetensi</vt:lpstr>
      <vt:lpstr>Materi Ajar</vt:lpstr>
      <vt:lpstr>Slide 4</vt:lpstr>
      <vt:lpstr>Keselamatan kerja  </vt:lpstr>
      <vt:lpstr>Tujuan keselamatan kerja</vt:lpstr>
      <vt:lpstr>Slide 7</vt:lpstr>
      <vt:lpstr>Slide 8</vt:lpstr>
      <vt:lpstr>Slide 9</vt:lpstr>
      <vt:lpstr>Kesehatan Kerja   </vt:lpstr>
      <vt:lpstr>Slide 11</vt:lpstr>
      <vt:lpstr>Slide 12</vt:lpstr>
      <vt:lpstr>Ruang lingkup k3 </vt:lpstr>
      <vt:lpstr>Ruang lingkup k3 </vt:lpstr>
      <vt:lpstr>Ruang lingkup k3 </vt:lpstr>
      <vt:lpstr>Slide 16</vt:lpstr>
      <vt:lpstr>Tempat dan Alat Kerja Terawat</vt:lpstr>
      <vt:lpstr>Peralatan Lulus Uji Keamanan</vt:lpstr>
      <vt:lpstr>Kontrol Pekerjaan </vt:lpstr>
      <vt:lpstr>Bekerja Sesuai Kemampuan</vt:lpstr>
      <vt:lpstr>Slide 21</vt:lpstr>
      <vt:lpstr>Slide 22</vt:lpstr>
      <vt:lpstr>Slide 23</vt:lpstr>
      <vt:lpstr>Slide 24</vt:lpstr>
      <vt:lpstr>Slide 25</vt:lpstr>
      <vt:lpstr>Sumber Bahaya Pekerjaan</vt:lpstr>
      <vt:lpstr>Pengendalian Kecelekaan Kerja</vt:lpstr>
      <vt:lpstr>ISI KOTAK P3K</vt:lpstr>
      <vt:lpstr>Tindakan Setelah Kecelekaan Kerja</vt:lpstr>
      <vt:lpstr>Slide 30</vt:lpstr>
      <vt:lpstr>Prioritas Pertolongan</vt:lpstr>
      <vt:lpstr>Alat Pelindung Diri</vt:lpstr>
      <vt:lpstr>Alat Pelindung Diri</vt:lpstr>
      <vt:lpstr>Syarat-syarat APD</vt:lpstr>
      <vt:lpstr>Jenis-jenis APD dan Penggunaannya</vt:lpstr>
      <vt:lpstr>ALAT PELINDUNG KEPALA  (SAFETY HELMET)</vt:lpstr>
      <vt:lpstr>GAMBAR SEPATU KARET DAN SEPATU  PELINDUNG (SAFETY SHOES)</vt:lpstr>
      <vt:lpstr>GAMBAR PENUTUP TELINGA  (EAR PLUG / EAR MUFF)</vt:lpstr>
      <vt:lpstr>Slide 39</vt:lpstr>
      <vt:lpstr>Slide 40</vt:lpstr>
      <vt:lpstr>ALAT PERLINDUNG PERNAFASAN ( RESPIRATORY PROTECTION EQUIPMENT )</vt:lpstr>
      <vt:lpstr>ALAT PERLINDUNG BADAN</vt:lpstr>
      <vt:lpstr>JAS HUJAN</vt:lpstr>
      <vt:lpstr>KESIMPULAN</vt:lpstr>
      <vt:lpstr>Coba Cari Contoh benda APD dan  Identifikasi APD yang digunakan pada industri! </vt:lpstr>
      <vt:lpstr>Pembelajaran Berakhir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Prosedur Kesehatan,Keselamatan,dan Keamanan Kerja Lingkungan Hidup (K3LH)</dc:title>
  <dc:creator>TOSHIBA</dc:creator>
  <cp:lastModifiedBy>ASUS</cp:lastModifiedBy>
  <cp:revision>107</cp:revision>
  <dcterms:created xsi:type="dcterms:W3CDTF">2014-02-26T02:48:24Z</dcterms:created>
  <dcterms:modified xsi:type="dcterms:W3CDTF">2019-08-06T05:07:40Z</dcterms:modified>
</cp:coreProperties>
</file>